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0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30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0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3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00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0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4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5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9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95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B717D-F4F7-4726-9B6F-BD29F785A7A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B382-CA9B-4C43-AE67-B56F2D6A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8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404949"/>
            <a:ext cx="769287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2"/>
                </a:solidFill>
              </a:rPr>
              <a:t>Good morning P5</a:t>
            </a:r>
          </a:p>
          <a:p>
            <a:endParaRPr lang="en-GB" b="1" u="sng" dirty="0"/>
          </a:p>
          <a:p>
            <a:r>
              <a:rPr lang="en-GB" b="1" u="sng" dirty="0"/>
              <a:t>Some tips to help us have a </a:t>
            </a:r>
            <a:r>
              <a:rPr lang="en-GB" b="1" u="sng" dirty="0" smtClean="0"/>
              <a:t>successful lesson!</a:t>
            </a:r>
          </a:p>
          <a:p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Please do not speak when I am delivering a lesson unless it is very important.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u="sng" dirty="0" smtClean="0"/>
              <a:t>If you are having technical difficulties:</a:t>
            </a:r>
          </a:p>
          <a:p>
            <a:r>
              <a:rPr lang="en-GB" dirty="0" smtClean="0"/>
              <a:t>     Please type this into conversations at the side.</a:t>
            </a:r>
          </a:p>
          <a:p>
            <a:r>
              <a:rPr lang="en-GB" dirty="0" smtClean="0"/>
              <a:t>     Continue to listen to my voice and take notes.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Remember to mute yourself after you have spoken.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Have your paper and pencil to hand.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9771" y="1580606"/>
            <a:ext cx="466025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Animal Plurals</a:t>
            </a:r>
          </a:p>
          <a:p>
            <a:endParaRPr lang="en-GB" sz="5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Spelling Test</a:t>
            </a:r>
            <a:endParaRPr lang="en-GB" sz="5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15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7989" y="1188720"/>
            <a:ext cx="233749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w</a:t>
            </a:r>
            <a:r>
              <a:rPr lang="en-GB" sz="3200" dirty="0" smtClean="0">
                <a:latin typeface="Comic Sans MS" panose="030F0702030302020204" pitchFamily="66" charset="0"/>
              </a:rPr>
              <a:t>hales</a:t>
            </a:r>
          </a:p>
          <a:p>
            <a:pPr marL="342900" indent="-34290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f</a:t>
            </a:r>
            <a:r>
              <a:rPr lang="en-GB" sz="3200" dirty="0" smtClean="0">
                <a:latin typeface="Comic Sans MS" panose="030F0702030302020204" pitchFamily="66" charset="0"/>
              </a:rPr>
              <a:t>lamingo</a:t>
            </a:r>
          </a:p>
          <a:p>
            <a:pPr marL="342900" indent="-34290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m</a:t>
            </a:r>
            <a:r>
              <a:rPr lang="en-GB" sz="3200" dirty="0" smtClean="0">
                <a:latin typeface="Comic Sans MS" panose="030F0702030302020204" pitchFamily="66" charset="0"/>
              </a:rPr>
              <a:t>onkeys</a:t>
            </a:r>
          </a:p>
          <a:p>
            <a:pPr marL="342900" indent="-34290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b</a:t>
            </a:r>
            <a:r>
              <a:rPr lang="en-GB" sz="3200" dirty="0" smtClean="0">
                <a:latin typeface="Comic Sans MS" panose="030F0702030302020204" pitchFamily="66" charset="0"/>
              </a:rPr>
              <a:t>utterfly</a:t>
            </a:r>
          </a:p>
          <a:p>
            <a:pPr marL="342900" indent="-34290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w</a:t>
            </a:r>
            <a:r>
              <a:rPr lang="en-GB" sz="3200" dirty="0" smtClean="0">
                <a:latin typeface="Comic Sans MS" panose="030F0702030302020204" pitchFamily="66" charset="0"/>
              </a:rPr>
              <a:t>olves</a:t>
            </a:r>
          </a:p>
          <a:p>
            <a:pPr marL="342900" indent="-34290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c</a:t>
            </a:r>
            <a:r>
              <a:rPr lang="en-GB" sz="3200" dirty="0" smtClean="0">
                <a:latin typeface="Comic Sans MS" panose="030F0702030302020204" pitchFamily="66" charset="0"/>
              </a:rPr>
              <a:t>alf</a:t>
            </a:r>
          </a:p>
          <a:p>
            <a:pPr marL="342900" indent="-34290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s</a:t>
            </a:r>
            <a:r>
              <a:rPr lang="en-GB" sz="3200" dirty="0" smtClean="0">
                <a:latin typeface="Comic Sans MS" panose="030F0702030302020204" pitchFamily="66" charset="0"/>
              </a:rPr>
              <a:t>heep</a:t>
            </a:r>
          </a:p>
          <a:p>
            <a:pPr marL="342900" indent="-34290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f</a:t>
            </a:r>
            <a:r>
              <a:rPr lang="en-GB" sz="3200" dirty="0" smtClean="0">
                <a:latin typeface="Comic Sans MS" panose="030F0702030302020204" pitchFamily="66" charset="0"/>
              </a:rPr>
              <a:t>ish</a:t>
            </a:r>
          </a:p>
          <a:p>
            <a:pPr marL="342900" indent="-34290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l</a:t>
            </a:r>
            <a:r>
              <a:rPr lang="en-GB" sz="3200" dirty="0" smtClean="0">
                <a:latin typeface="Comic Sans MS" panose="030F0702030302020204" pitchFamily="66" charset="0"/>
              </a:rPr>
              <a:t>ice</a:t>
            </a:r>
          </a:p>
          <a:p>
            <a:pPr marL="342900" indent="-342900">
              <a:buAutoNum type="arabicPeriod"/>
            </a:pPr>
            <a:r>
              <a:rPr lang="en-GB" sz="3200" dirty="0" smtClean="0">
                <a:latin typeface="Comic Sans MS" panose="030F0702030302020204" pitchFamily="66" charset="0"/>
              </a:rPr>
              <a:t>geese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2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023" y="1010245"/>
            <a:ext cx="8642109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u="sng" dirty="0" smtClean="0">
                <a:latin typeface="Comic Sans MS" panose="030F0702030302020204" pitchFamily="66" charset="0"/>
              </a:rPr>
              <a:t>What is our task?</a:t>
            </a:r>
          </a:p>
          <a:p>
            <a:endParaRPr lang="en-GB" sz="3200" b="1" u="sng" dirty="0">
              <a:latin typeface="Comic Sans MS" panose="030F0702030302020204" pitchFamily="66" charset="0"/>
            </a:endParaRPr>
          </a:p>
          <a:p>
            <a:r>
              <a:rPr lang="en-GB" sz="3200" b="1" dirty="0" smtClean="0">
                <a:latin typeface="Comic Sans MS" panose="030F0702030302020204" pitchFamily="66" charset="0"/>
              </a:rPr>
              <a:t>To write a letter to our Nursery Buddies.</a:t>
            </a:r>
          </a:p>
          <a:p>
            <a:endParaRPr lang="en-GB" sz="3200" b="1" u="sng" dirty="0">
              <a:latin typeface="Comic Sans MS" panose="030F0702030302020204" pitchFamily="66" charset="0"/>
            </a:endParaRPr>
          </a:p>
          <a:p>
            <a:endParaRPr lang="en-GB" sz="3200" b="1" u="sng" dirty="0" smtClean="0">
              <a:latin typeface="Comic Sans MS" panose="030F0702030302020204" pitchFamily="66" charset="0"/>
            </a:endParaRPr>
          </a:p>
          <a:p>
            <a:r>
              <a:rPr lang="en-GB" sz="3200" b="1" u="sng" dirty="0" smtClean="0">
                <a:latin typeface="Comic Sans MS" panose="030F0702030302020204" pitchFamily="66" charset="0"/>
              </a:rPr>
              <a:t>Learning Intention </a:t>
            </a:r>
          </a:p>
          <a:p>
            <a:endParaRPr lang="en-GB" sz="3200" b="1" dirty="0">
              <a:latin typeface="Comic Sans MS" panose="030F0702030302020204" pitchFamily="66" charset="0"/>
            </a:endParaRPr>
          </a:p>
          <a:p>
            <a:r>
              <a:rPr lang="en-GB" sz="3200" b="1" dirty="0" smtClean="0">
                <a:latin typeface="Comic Sans MS" panose="030F0702030302020204" pitchFamily="66" charset="0"/>
              </a:rPr>
              <a:t>I can write an informal letter.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2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6469" y="992777"/>
            <a:ext cx="1041548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Informal Letter</a:t>
            </a:r>
          </a:p>
          <a:p>
            <a:endParaRPr lang="en-GB" dirty="0"/>
          </a:p>
          <a:p>
            <a:r>
              <a:rPr lang="en-GB" dirty="0" smtClean="0"/>
              <a:t>An informal letter is written to a person that you already know.</a:t>
            </a:r>
          </a:p>
          <a:p>
            <a:endParaRPr lang="en-GB" dirty="0"/>
          </a:p>
          <a:p>
            <a:r>
              <a:rPr lang="en-GB" dirty="0" smtClean="0"/>
              <a:t>There are all sorts of reasons as to why you may write an informal letter – it could be an important event </a:t>
            </a:r>
          </a:p>
          <a:p>
            <a:r>
              <a:rPr lang="en-GB" dirty="0"/>
              <a:t>i</a:t>
            </a:r>
            <a:r>
              <a:rPr lang="en-GB" dirty="0" smtClean="0"/>
              <a:t>n someone’s life, explaining something, or just giving information.</a:t>
            </a:r>
          </a:p>
          <a:p>
            <a:endParaRPr lang="en-GB" dirty="0"/>
          </a:p>
          <a:p>
            <a:r>
              <a:rPr lang="en-GB" dirty="0" smtClean="0"/>
              <a:t>An informal letter is more ‘chatty’ than </a:t>
            </a:r>
            <a:r>
              <a:rPr lang="en-GB" dirty="0" smtClean="0"/>
              <a:t>a formal </a:t>
            </a:r>
            <a:r>
              <a:rPr lang="en-GB" dirty="0" smtClean="0"/>
              <a:t>letter.    If </a:t>
            </a:r>
            <a:r>
              <a:rPr lang="en-GB" dirty="0" smtClean="0"/>
              <a:t>you </a:t>
            </a:r>
            <a:r>
              <a:rPr lang="en-GB" dirty="0" smtClean="0"/>
              <a:t>wrote a letter to each other, a friend, a </a:t>
            </a:r>
          </a:p>
          <a:p>
            <a:r>
              <a:rPr lang="en-GB" dirty="0"/>
              <a:t>g</a:t>
            </a:r>
            <a:r>
              <a:rPr lang="en-GB" dirty="0" smtClean="0"/>
              <a:t>randparent, cousins, aunties or uncles – you would write an informal letter to those people </a:t>
            </a:r>
          </a:p>
          <a:p>
            <a:endParaRPr lang="en-GB" dirty="0"/>
          </a:p>
          <a:p>
            <a:r>
              <a:rPr lang="en-GB" dirty="0" smtClean="0"/>
              <a:t>When you wrote to West Lothian Council that was an FORMAL  letter – as you did</a:t>
            </a:r>
          </a:p>
          <a:p>
            <a:r>
              <a:rPr lang="en-GB" dirty="0" smtClean="0"/>
              <a:t>not personally know the person you were writing to.  </a:t>
            </a:r>
            <a:r>
              <a:rPr lang="en-GB" dirty="0"/>
              <a:t>Y</a:t>
            </a:r>
            <a:r>
              <a:rPr lang="en-GB" dirty="0" smtClean="0"/>
              <a:t>ou were not giving them any personal information</a:t>
            </a:r>
          </a:p>
          <a:p>
            <a:r>
              <a:rPr lang="en-GB" dirty="0" smtClean="0"/>
              <a:t>bout yourself.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1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83772"/>
            <a:ext cx="86369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                                                                                                                                              L.B.P.S.</a:t>
            </a:r>
          </a:p>
          <a:p>
            <a:r>
              <a:rPr lang="en-GB" dirty="0" smtClean="0"/>
              <a:t>                                                                                                                                   East </a:t>
            </a:r>
            <a:r>
              <a:rPr lang="en-GB" dirty="0"/>
              <a:t>Mill </a:t>
            </a:r>
            <a:r>
              <a:rPr lang="en-GB" dirty="0" smtClean="0"/>
              <a:t>Road</a:t>
            </a:r>
          </a:p>
          <a:p>
            <a:r>
              <a:rPr lang="en-GB" dirty="0" smtClean="0"/>
              <a:t>                                                                                              </a:t>
            </a:r>
            <a:r>
              <a:rPr lang="en-GB" dirty="0"/>
              <a:t> </a:t>
            </a:r>
            <a:r>
              <a:rPr lang="en-GB" dirty="0" smtClean="0"/>
              <a:t>                              </a:t>
            </a:r>
            <a:r>
              <a:rPr lang="en-GB" b="1" dirty="0" smtClean="0"/>
              <a:t>Linlithgow </a:t>
            </a:r>
            <a:r>
              <a:rPr lang="en-GB" b="1" dirty="0"/>
              <a:t>Bridge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                                                                                                                                           </a:t>
            </a:r>
            <a:r>
              <a:rPr lang="en-GB" dirty="0"/>
              <a:t>EH49 </a:t>
            </a:r>
            <a:r>
              <a:rPr lang="en-GB" dirty="0" smtClean="0"/>
              <a:t>7PB</a:t>
            </a:r>
          </a:p>
          <a:p>
            <a:endParaRPr lang="en-GB" dirty="0"/>
          </a:p>
          <a:p>
            <a:r>
              <a:rPr lang="en-GB" dirty="0" smtClean="0"/>
              <a:t>                                                                                                                                            21.05.20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Dear Buddy</a:t>
            </a:r>
          </a:p>
          <a:p>
            <a:endParaRPr lang="en-GB" dirty="0"/>
          </a:p>
          <a:p>
            <a:r>
              <a:rPr lang="en-GB" dirty="0" smtClean="0"/>
              <a:t>How are you?  I hope you and your family are well.  I am so happy to be your buddy and in </a:t>
            </a:r>
          </a:p>
          <a:p>
            <a:r>
              <a:rPr lang="en-GB" dirty="0" smtClean="0"/>
              <a:t>this letter I am going to tell you all about myself.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8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83772"/>
            <a:ext cx="86898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                                                                                                                                              L.B.P.S.</a:t>
            </a:r>
          </a:p>
          <a:p>
            <a:r>
              <a:rPr lang="en-GB" dirty="0" smtClean="0"/>
              <a:t>                                                                                                                                   East </a:t>
            </a:r>
            <a:r>
              <a:rPr lang="en-GB" dirty="0"/>
              <a:t>Mill </a:t>
            </a:r>
            <a:r>
              <a:rPr lang="en-GB" dirty="0" smtClean="0"/>
              <a:t>Road</a:t>
            </a:r>
          </a:p>
          <a:p>
            <a:r>
              <a:rPr lang="en-GB" dirty="0" smtClean="0"/>
              <a:t>                                                                                              </a:t>
            </a:r>
            <a:r>
              <a:rPr lang="en-GB" dirty="0"/>
              <a:t> </a:t>
            </a:r>
            <a:r>
              <a:rPr lang="en-GB" dirty="0" smtClean="0"/>
              <a:t>                              </a:t>
            </a:r>
            <a:r>
              <a:rPr lang="en-GB" b="1" dirty="0" smtClean="0"/>
              <a:t>Linlithgow </a:t>
            </a:r>
            <a:r>
              <a:rPr lang="en-GB" b="1" dirty="0"/>
              <a:t>Bridge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                                                                                                                                           </a:t>
            </a:r>
            <a:r>
              <a:rPr lang="en-GB" dirty="0"/>
              <a:t>EH49 </a:t>
            </a:r>
            <a:r>
              <a:rPr lang="en-GB" dirty="0" smtClean="0"/>
              <a:t>7PB</a:t>
            </a:r>
          </a:p>
          <a:p>
            <a:endParaRPr lang="en-GB" dirty="0"/>
          </a:p>
          <a:p>
            <a:r>
              <a:rPr lang="en-GB" dirty="0" smtClean="0"/>
              <a:t>                                                                                                                                            21.05.20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Dear Buddy</a:t>
            </a:r>
          </a:p>
          <a:p>
            <a:endParaRPr lang="en-GB" dirty="0"/>
          </a:p>
          <a:p>
            <a:r>
              <a:rPr lang="en-GB" dirty="0" smtClean="0"/>
              <a:t>How are you?  I hope you and your family are well.  I am so happy to be your buddy and in </a:t>
            </a:r>
          </a:p>
          <a:p>
            <a:r>
              <a:rPr lang="en-GB" dirty="0" smtClean="0"/>
              <a:t>this letter I am going to tell you all about myself.</a:t>
            </a:r>
          </a:p>
          <a:p>
            <a:endParaRPr lang="en-GB" dirty="0"/>
          </a:p>
          <a:p>
            <a:r>
              <a:rPr lang="en-GB" b="1" dirty="0" smtClean="0">
                <a:solidFill>
                  <a:schemeClr val="accent2"/>
                </a:solidFill>
              </a:rPr>
              <a:t>Main Paragraph ( You will now give information about yourself in the next paragraph).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1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83772"/>
            <a:ext cx="868981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                                                                                                                                              L.B.P.S.</a:t>
            </a:r>
          </a:p>
          <a:p>
            <a:r>
              <a:rPr lang="en-GB" dirty="0" smtClean="0"/>
              <a:t>                                                                                                                                   East </a:t>
            </a:r>
            <a:r>
              <a:rPr lang="en-GB" dirty="0"/>
              <a:t>Mill </a:t>
            </a:r>
            <a:r>
              <a:rPr lang="en-GB" dirty="0" smtClean="0"/>
              <a:t>Road</a:t>
            </a:r>
          </a:p>
          <a:p>
            <a:r>
              <a:rPr lang="en-GB" dirty="0" smtClean="0"/>
              <a:t>                                                                                              </a:t>
            </a:r>
            <a:r>
              <a:rPr lang="en-GB" dirty="0"/>
              <a:t> </a:t>
            </a:r>
            <a:r>
              <a:rPr lang="en-GB" dirty="0" smtClean="0"/>
              <a:t>                              </a:t>
            </a:r>
            <a:r>
              <a:rPr lang="en-GB" b="1" dirty="0" smtClean="0"/>
              <a:t>Linlithgow </a:t>
            </a:r>
            <a:r>
              <a:rPr lang="en-GB" b="1" dirty="0"/>
              <a:t>Bridge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                                                                                                                                           </a:t>
            </a:r>
            <a:r>
              <a:rPr lang="en-GB" dirty="0"/>
              <a:t>EH49 </a:t>
            </a:r>
            <a:r>
              <a:rPr lang="en-GB" dirty="0" smtClean="0"/>
              <a:t>7PB</a:t>
            </a:r>
          </a:p>
          <a:p>
            <a:endParaRPr lang="en-GB" dirty="0"/>
          </a:p>
          <a:p>
            <a:r>
              <a:rPr lang="en-GB" dirty="0" smtClean="0"/>
              <a:t>                                                                                                                                            21.05.20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Dear Buddy</a:t>
            </a:r>
          </a:p>
          <a:p>
            <a:endParaRPr lang="en-GB" dirty="0"/>
          </a:p>
          <a:p>
            <a:r>
              <a:rPr lang="en-GB" dirty="0" smtClean="0"/>
              <a:t>How are you?  I hope you and your family are well.  I am so happy to be your buddy and in </a:t>
            </a:r>
          </a:p>
          <a:p>
            <a:r>
              <a:rPr lang="en-GB" dirty="0" smtClean="0"/>
              <a:t>this letter I am going to tell you all about myself.</a:t>
            </a:r>
          </a:p>
          <a:p>
            <a:endParaRPr lang="en-GB" dirty="0"/>
          </a:p>
          <a:p>
            <a:r>
              <a:rPr lang="en-GB" b="1" dirty="0" smtClean="0">
                <a:solidFill>
                  <a:schemeClr val="accent6"/>
                </a:solidFill>
              </a:rPr>
              <a:t>Main Paragraph ( You will now give information about yourself in the next paragraph).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My name is _________________, what you look like, who you live with.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What are your hobbies and interests.  Even what you want your career to be when you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are older.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What you enjoy about school life, some of your favourite topics over the year, favourite </a:t>
            </a:r>
          </a:p>
          <a:p>
            <a:r>
              <a:rPr lang="en-GB" b="1" dirty="0">
                <a:solidFill>
                  <a:schemeClr val="accent2"/>
                </a:solidFill>
              </a:rPr>
              <a:t>s</a:t>
            </a:r>
            <a:r>
              <a:rPr lang="en-GB" b="1" dirty="0" smtClean="0">
                <a:solidFill>
                  <a:schemeClr val="accent2"/>
                </a:solidFill>
              </a:rPr>
              <a:t>chool trips.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83772"/>
            <a:ext cx="837440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</a:t>
            </a:r>
            <a:r>
              <a:rPr lang="en-GB" sz="1400" dirty="0" smtClean="0">
                <a:latin typeface="Comic Sans MS" panose="030F0702030302020204" pitchFamily="66" charset="0"/>
              </a:rPr>
              <a:t>L.B.P.S.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                    East </a:t>
            </a:r>
            <a:r>
              <a:rPr lang="en-GB" sz="1400" dirty="0">
                <a:latin typeface="Comic Sans MS" panose="030F0702030302020204" pitchFamily="66" charset="0"/>
              </a:rPr>
              <a:t>Mill </a:t>
            </a:r>
            <a:r>
              <a:rPr lang="en-GB" sz="1400" dirty="0" smtClean="0">
                <a:latin typeface="Comic Sans MS" panose="030F0702030302020204" pitchFamily="66" charset="0"/>
              </a:rPr>
              <a:t>Road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                                                                                              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  <a:r>
              <a:rPr lang="en-GB" sz="1400" dirty="0" smtClean="0">
                <a:latin typeface="Comic Sans MS" panose="030F0702030302020204" pitchFamily="66" charset="0"/>
              </a:rPr>
              <a:t>                              </a:t>
            </a:r>
            <a:r>
              <a:rPr lang="en-GB" sz="1400" b="1" dirty="0" smtClean="0">
                <a:latin typeface="Comic Sans MS" panose="030F0702030302020204" pitchFamily="66" charset="0"/>
              </a:rPr>
              <a:t>Linlithgow </a:t>
            </a:r>
            <a:r>
              <a:rPr lang="en-GB" sz="1400" b="1" dirty="0">
                <a:latin typeface="Comic Sans MS" panose="030F0702030302020204" pitchFamily="66" charset="0"/>
              </a:rPr>
              <a:t>Bridge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                            </a:t>
            </a:r>
            <a:r>
              <a:rPr lang="en-GB" sz="1400" dirty="0">
                <a:latin typeface="Comic Sans MS" panose="030F0702030302020204" pitchFamily="66" charset="0"/>
              </a:rPr>
              <a:t>EH49 </a:t>
            </a:r>
            <a:r>
              <a:rPr lang="en-GB" sz="1400" dirty="0" smtClean="0">
                <a:latin typeface="Comic Sans MS" panose="030F0702030302020204" pitchFamily="66" charset="0"/>
              </a:rPr>
              <a:t>7PB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                             21.05.20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Dear Buddy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How are you?  I hope you and your family are well.  I am so happy to be your buddy and in 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this letter I am going to tell you all about myself.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( You will now give information about yourself in the next paragraph or paragraphs).</a:t>
            </a:r>
          </a:p>
          <a:p>
            <a:r>
              <a:rPr lang="en-GB" sz="14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My name is _________________, what you look like, who you live with.</a:t>
            </a:r>
          </a:p>
          <a:p>
            <a:r>
              <a:rPr lang="en-GB" sz="14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What are your hobbies and interests.  Even what you want your career to be when you</a:t>
            </a:r>
          </a:p>
          <a:p>
            <a:r>
              <a:rPr lang="en-GB" sz="14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are older.</a:t>
            </a:r>
          </a:p>
          <a:p>
            <a:r>
              <a:rPr lang="en-GB" sz="14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What you enjoy about school life, some of your favourite topics over the year, favourite </a:t>
            </a:r>
          </a:p>
          <a:p>
            <a:r>
              <a:rPr lang="en-GB" sz="1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s</a:t>
            </a:r>
            <a:r>
              <a:rPr lang="en-GB" sz="14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chool trips.</a:t>
            </a:r>
          </a:p>
          <a:p>
            <a:endParaRPr lang="en-GB" sz="14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I hope you have enjoyed reading all about me.   I am excited about meeting you when we are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</a:t>
            </a:r>
            <a:r>
              <a:rPr lang="en-GB" sz="1400" dirty="0" smtClean="0">
                <a:latin typeface="Comic Sans MS" panose="030F0702030302020204" pitchFamily="66" charset="0"/>
              </a:rPr>
              <a:t>ll back at school. Take care,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From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(Name)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b="1" dirty="0" smtClean="0">
              <a:solidFill>
                <a:schemeClr val="accent2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594" y="561703"/>
            <a:ext cx="79602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u="sng" dirty="0" smtClean="0"/>
              <a:t>Success Criteria</a:t>
            </a:r>
          </a:p>
          <a:p>
            <a:endParaRPr lang="en-GB" dirty="0"/>
          </a:p>
          <a:p>
            <a:r>
              <a:rPr lang="en-GB" dirty="0" smtClean="0"/>
              <a:t>I will use the correct format for an informal letter to my nursery buddy</a:t>
            </a:r>
          </a:p>
          <a:p>
            <a:r>
              <a:rPr lang="en-GB" dirty="0" smtClean="0"/>
              <a:t>I will use the correct punctuation e.g., capital letter, full stops, commas, paragraphs</a:t>
            </a:r>
          </a:p>
          <a:p>
            <a:r>
              <a:rPr lang="en-GB" dirty="0" smtClean="0"/>
              <a:t>I will use at least 3 interesting openers</a:t>
            </a:r>
          </a:p>
          <a:p>
            <a:r>
              <a:rPr lang="en-GB" dirty="0" smtClean="0"/>
              <a:t>I will use challenging vocabulary (at least 4 words)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092" y="1136469"/>
            <a:ext cx="1077250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Deadline - The nursery needs to have these letters by Monday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2</a:t>
            </a:r>
            <a:r>
              <a:rPr lang="en-GB" sz="2800" baseline="30000" dirty="0" smtClean="0">
                <a:latin typeface="Comic Sans MS" panose="030F0702030302020204" pitchFamily="66" charset="0"/>
              </a:rPr>
              <a:t>nd</a:t>
            </a:r>
            <a:r>
              <a:rPr lang="en-GB" sz="2800" dirty="0" smtClean="0">
                <a:latin typeface="Comic Sans MS" panose="030F0702030302020204" pitchFamily="66" charset="0"/>
              </a:rPr>
              <a:t> June.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Could you also draw a picture of yourself wearing your school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Uniform.  This will be on  separate piece of paper.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Please upload your files into your Literacy Folder in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Class Notebook – Create your own page for this so that it is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only the picture and the letter.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If you are still unsure as to how to upload into your folder – I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w</a:t>
            </a:r>
            <a:r>
              <a:rPr lang="en-GB" sz="2800" dirty="0" smtClean="0">
                <a:latin typeface="Comic Sans MS" panose="030F0702030302020204" pitchFamily="66" charset="0"/>
              </a:rPr>
              <a:t>ill send out details in the next few days.</a:t>
            </a:r>
          </a:p>
        </p:txBody>
      </p:sp>
    </p:spTree>
    <p:extLst>
      <p:ext uri="{BB962C8B-B14F-4D97-AF65-F5344CB8AC3E}">
        <p14:creationId xmlns:p14="http://schemas.microsoft.com/office/powerpoint/2010/main" val="2519376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787</Words>
  <Application>Microsoft Office PowerPoint</Application>
  <PresentationFormat>Widescreen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Peters</dc:creator>
  <cp:lastModifiedBy>Jane Peters</cp:lastModifiedBy>
  <cp:revision>11</cp:revision>
  <dcterms:created xsi:type="dcterms:W3CDTF">2020-05-21T08:07:43Z</dcterms:created>
  <dcterms:modified xsi:type="dcterms:W3CDTF">2020-05-21T10:56:24Z</dcterms:modified>
</cp:coreProperties>
</file>