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68" r:id="rId3"/>
    <p:sldId id="282" r:id="rId4"/>
    <p:sldId id="259" r:id="rId5"/>
    <p:sldId id="283" r:id="rId6"/>
    <p:sldId id="262" r:id="rId7"/>
    <p:sldId id="263" r:id="rId8"/>
    <p:sldId id="281" r:id="rId9"/>
    <p:sldId id="264" r:id="rId10"/>
    <p:sldId id="276" r:id="rId11"/>
    <p:sldId id="271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CD7907-6B86-4E2A-B9B9-AC89200E4A4D}">
          <p14:sldIdLst>
            <p14:sldId id="261"/>
            <p14:sldId id="268"/>
            <p14:sldId id="282"/>
            <p14:sldId id="259"/>
            <p14:sldId id="283"/>
          </p14:sldIdLst>
        </p14:section>
        <p14:section name="Untitled Section" id="{B26A4156-5895-4F63-B8F4-FFDA2F28A8A5}">
          <p14:sldIdLst>
            <p14:sldId id="262"/>
            <p14:sldId id="263"/>
            <p14:sldId id="281"/>
            <p14:sldId id="264"/>
            <p14:sldId id="276"/>
            <p14:sldId id="271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3AC64F9-5994-4D24-AC9E-0D2CDDC6EA1E}" type="datetimeFigureOut">
              <a:rPr lang="en-GB" smtClean="0"/>
              <a:t>19/05/2020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teach/supermovers/ks1--ks2-mfl-spanish-greetings-with-ben-shires/zfksqp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EemjeA2Djj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X64hNw0ZAF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HX8vgBF1_G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tgame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Wednesday 20 May </a:t>
            </a:r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2020</a:t>
            </a:r>
            <a:endParaRPr lang="en-GB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4400" dirty="0">
                <a:latin typeface="Comic Sans MS" panose="030F0702030302020204" pitchFamily="66" charset="0"/>
              </a:rPr>
              <a:t>Bien?</a:t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/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>Regular?</a:t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/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>Mal?</a:t>
            </a: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327821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92216" y="5301208"/>
            <a:ext cx="6460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>
                <a:hlinkClick r:id="rId2"/>
              </a:rPr>
              <a:t>https://www.bbc.co.uk/teach/supermovers/ks1--ks2-mfl-spanish-greetings-with-ben-shires/zfksqp3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12776"/>
            <a:ext cx="13716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2692677"/>
            <a:ext cx="19446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04" y="3935034"/>
            <a:ext cx="14382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2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Counting in 5s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46" y="1340768"/>
            <a:ext cx="6121400" cy="47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318612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Now use the counting in 5s ppt to help you </a:t>
            </a:r>
            <a:r>
              <a:rPr lang="en-GB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practice counting </a:t>
            </a: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in </a:t>
            </a:r>
            <a:r>
              <a:rPr lang="en-GB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5s.</a:t>
            </a:r>
            <a:endParaRPr lang="en-GB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 Songs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https://www.youtube.com/watch?v=EemjeA2Djjw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28900"/>
            <a:ext cx="5688632" cy="33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8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Let’s Go Live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7609656" cy="4916016"/>
          </a:xfrm>
        </p:spPr>
        <p:txBody>
          <a:bodyPr/>
          <a:lstStyle/>
          <a:p>
            <a:pPr marL="11430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This episode is packed full of interesting information.  Once you have watched it, ‘think, pair and share with someone in your family and let them know what you found out.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3105835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https://www.youtube.com/watch?v=X64hNw0ZAFc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2" y="3717032"/>
            <a:ext cx="574694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224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Writing A Seaside Poem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1200" dirty="0" smtClean="0">
                <a:latin typeface="Comic Sans MS" panose="030F0702030302020204" pitchFamily="66" charset="0"/>
              </a:rPr>
              <a:t>To help me communicate effectively in and out of school,   I will-</a:t>
            </a:r>
          </a:p>
          <a:p>
            <a:pPr marL="11430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1800" dirty="0" smtClean="0">
                <a:latin typeface="Comic Sans MS" panose="030F0702030302020204" pitchFamily="66" charset="0"/>
              </a:rPr>
              <a:t>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Say-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Read the poem on the next page.  Close your eyes and imagine you are at the beach. What can you see, hear, smell, taste and feel at the seaside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  <a:p>
            <a:pPr marL="114300" indent="0">
              <a:buNone/>
            </a:pPr>
            <a:endParaRPr lang="en-GB" sz="1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Make – Draw detailed pictures of your ideas.</a:t>
            </a:r>
          </a:p>
          <a:p>
            <a:pPr marL="11430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Write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– </a:t>
            </a:r>
            <a:r>
              <a:rPr lang="en-GB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Write a poem using your ideas, use the template to help you.  </a:t>
            </a:r>
          </a:p>
          <a:p>
            <a:pPr marL="11430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0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Do – Read your poem to your mum or dad, does it make sense? Did you use your core targets?</a:t>
            </a:r>
          </a:p>
          <a:p>
            <a:pPr marL="114300" indent="0">
              <a:buNone/>
            </a:pPr>
            <a:endParaRPr lang="en-GB" sz="1800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Seaside Poem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66124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I go to the seaside and what do I see?</a:t>
            </a:r>
          </a:p>
          <a:p>
            <a:pPr marL="114300" indent="0">
              <a:buNone/>
            </a:pP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Bucket’s and spades, that’s what I see.</a:t>
            </a:r>
          </a:p>
          <a:p>
            <a:pPr marL="11430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I go to the seaside and what do I smell?</a:t>
            </a:r>
          </a:p>
          <a:p>
            <a:pPr marL="114300" indent="0">
              <a:buNone/>
            </a:pP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Fish, chips and vinegar, that’s what I smell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marL="11430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I go to the seaside and what do I hear?</a:t>
            </a:r>
          </a:p>
          <a:p>
            <a:pPr marL="114300" indent="0">
              <a:buNone/>
            </a:pP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Seagulls crying, that’s what I hear.</a:t>
            </a:r>
          </a:p>
          <a:p>
            <a:pPr marL="11430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I go to the seaside and what do I taste?</a:t>
            </a:r>
          </a:p>
          <a:p>
            <a:pPr marL="114300" indent="0">
              <a:buNone/>
            </a:pP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My favourite ice cream, that’s what I taste!</a:t>
            </a:r>
          </a:p>
          <a:p>
            <a:pPr marL="11430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I go to the seaside and what do I feel?</a:t>
            </a:r>
          </a:p>
          <a:p>
            <a:pPr marL="114300" indent="0">
              <a:buNone/>
            </a:pP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Hot sand on my feet, that’s what I feel.</a:t>
            </a:r>
          </a:p>
          <a:p>
            <a:pPr marL="11430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001416" cy="14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220072" y="2924944"/>
            <a:ext cx="1224136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580112" y="4293096"/>
            <a:ext cx="79208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32040" y="1772816"/>
            <a:ext cx="1512168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16016" y="4005064"/>
            <a:ext cx="172819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292080" y="4293096"/>
            <a:ext cx="1152128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72200" y="335598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think of your own ideas for the sentences in purple?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96945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24328" y="4293096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4208" y="734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0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5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842963"/>
            <a:ext cx="76866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4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Seaside Poem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If you like you could put your poem into a piece of art.  I have stuck mine into a glittery shell.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2536" y="2852936"/>
            <a:ext cx="367240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7880" y="2727176"/>
            <a:ext cx="3672408" cy="305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02152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4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Spelling Words</a:t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/>
          <a:lstStyle/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baking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racing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hiding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sharing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caring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liking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biting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naming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enough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almost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mountain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1916832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Here are your spelling words for the week. Choose 3 words each day to practise. </a:t>
            </a:r>
          </a:p>
          <a:p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Remember to..</a:t>
            </a:r>
          </a:p>
          <a:p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Read the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Clap the syllables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Use your sound box to sound out the sounds.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Write out the words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3136"/>
            <a:ext cx="367240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0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Reading Detectives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read the sentences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find the vowel digraphs, tricky words, and words ending in ‘ing’.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up level the sentence to make it more interesting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identify the nouns and verbs.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The teacher was wiping the whiteboard with one hand and pointing to the open door with another.  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287655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9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Story Time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www.youtube.com/watch?v=HX8vgBF1_G8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52663"/>
            <a:ext cx="4536504" cy="369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7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Maths and Numeracy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GB" sz="1600" dirty="0">
                <a:latin typeface="Comic Sans MS" panose="030F0702030302020204" pitchFamily="66" charset="0"/>
              </a:rPr>
              <a:t>I am learning to add and subtract to 20 and beyond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114300" indent="0">
              <a:buNone/>
            </a:pPr>
            <a:r>
              <a:rPr lang="en-GB" sz="1100" dirty="0">
                <a:latin typeface="Comic Sans MS" panose="030F0702030302020204" pitchFamily="66" charset="0"/>
              </a:rPr>
              <a:t>To explore numbers, understand quantities, use strategies to help me work with numbers I can</a:t>
            </a:r>
          </a:p>
          <a:p>
            <a:pPr marL="114300" indent="0">
              <a:buNone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Say-  </a:t>
            </a: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count forwards and backwards to 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and from 50 in </a:t>
            </a: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5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s, throw and catch a ball with someone as you do it. </a:t>
            </a:r>
          </a:p>
          <a:p>
            <a:pPr marL="114300" indent="0">
              <a:buNone/>
            </a:pP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Make – Play ‘Duck Shoot’ on 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  <a:hlinkClick r:id="rId2"/>
              </a:rPr>
              <a:t>www.ictgames.com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to help you practice counting up to 100 in 2s, 5s and 10s from any given number.  </a:t>
            </a:r>
          </a:p>
          <a:p>
            <a:pPr marL="114300" indent="0">
              <a:buNone/>
            </a:pP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Write-Complete the ‘Add Equal Groups’ sheet</a:t>
            </a:r>
          </a:p>
          <a:p>
            <a:pPr marL="114300" indent="0">
              <a:buNone/>
            </a:pP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9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2200</TotalTime>
  <Words>536</Words>
  <Application>Microsoft Office PowerPoint</Application>
  <PresentationFormat>On-screen Show (4:3)</PresentationFormat>
  <Paragraphs>80</Paragraphs>
  <Slides>12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Wednesday 20 May 2020</vt:lpstr>
      <vt:lpstr>Writing A Seaside Poem</vt:lpstr>
      <vt:lpstr> Seaside Poem</vt:lpstr>
      <vt:lpstr>PowerPoint Presentation</vt:lpstr>
      <vt:lpstr>Seaside Poem</vt:lpstr>
      <vt:lpstr>Spelling Words </vt:lpstr>
      <vt:lpstr>Reading Detectives</vt:lpstr>
      <vt:lpstr>Story Time</vt:lpstr>
      <vt:lpstr>Maths and Numeracy</vt:lpstr>
      <vt:lpstr>Counting in 5s</vt:lpstr>
      <vt:lpstr>Number Songs</vt:lpstr>
      <vt:lpstr>Let’s Go Live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 Weekly Diary  Week Beginning  20/04/2020</dc:title>
  <dc:creator>caroline marshall1</dc:creator>
  <cp:lastModifiedBy>caroline marshall1</cp:lastModifiedBy>
  <cp:revision>115</cp:revision>
  <dcterms:created xsi:type="dcterms:W3CDTF">2020-03-31T08:52:39Z</dcterms:created>
  <dcterms:modified xsi:type="dcterms:W3CDTF">2020-05-19T07:06:53Z</dcterms:modified>
</cp:coreProperties>
</file>