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256" r:id="rId5"/>
    <p:sldId id="301" r:id="rId6"/>
    <p:sldId id="417" r:id="rId7"/>
    <p:sldId id="416" r:id="rId8"/>
    <p:sldId id="415" r:id="rId9"/>
    <p:sldId id="418" r:id="rId10"/>
    <p:sldId id="420" r:id="rId11"/>
    <p:sldId id="419" r:id="rId12"/>
    <p:sldId id="421" r:id="rId13"/>
    <p:sldId id="422" r:id="rId14"/>
    <p:sldId id="424" r:id="rId15"/>
    <p:sldId id="429" r:id="rId16"/>
    <p:sldId id="425" r:id="rId17"/>
    <p:sldId id="430" r:id="rId18"/>
    <p:sldId id="426" r:id="rId19"/>
    <p:sldId id="427" r:id="rId20"/>
    <p:sldId id="431" r:id="rId21"/>
    <p:sldId id="413" r:id="rId22"/>
    <p:sldId id="414"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30ADE5-EC4E-4BEC-A900-628CA26895CC}" v="29" dt="2019-03-12T09:30:12.9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61" autoAdjust="0"/>
    <p:restoredTop sz="94249" autoAdjust="0"/>
  </p:normalViewPr>
  <p:slideViewPr>
    <p:cSldViewPr snapToGrid="0">
      <p:cViewPr>
        <p:scale>
          <a:sx n="76" d="100"/>
          <a:sy n="76" d="100"/>
        </p:scale>
        <p:origin x="-1194"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478A7E-5CEC-4611-BBB4-D3984EB2553C}" type="datetimeFigureOut">
              <a:rPr lang="en-GB" smtClean="0"/>
              <a:t>13/05/2020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F3686E-1E79-4DC2-910E-FA4A58AF4746}" type="slidenum">
              <a:rPr lang="en-GB" smtClean="0"/>
              <a:t>‹#›</a:t>
            </a:fld>
            <a:endParaRPr lang="en-GB"/>
          </a:p>
        </p:txBody>
      </p:sp>
    </p:spTree>
    <p:extLst>
      <p:ext uri="{BB962C8B-B14F-4D97-AF65-F5344CB8AC3E}">
        <p14:creationId xmlns:p14="http://schemas.microsoft.com/office/powerpoint/2010/main" val="3725821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F3686E-1E79-4DC2-910E-FA4A58AF4746}" type="slidenum">
              <a:rPr lang="en-GB" smtClean="0"/>
              <a:t>5</a:t>
            </a:fld>
            <a:endParaRPr lang="en-GB"/>
          </a:p>
        </p:txBody>
      </p:sp>
    </p:spTree>
    <p:extLst>
      <p:ext uri="{BB962C8B-B14F-4D97-AF65-F5344CB8AC3E}">
        <p14:creationId xmlns:p14="http://schemas.microsoft.com/office/powerpoint/2010/main" val="3197212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F3686E-1E79-4DC2-910E-FA4A58AF4746}" type="slidenum">
              <a:rPr lang="en-GB" smtClean="0"/>
              <a:t>14</a:t>
            </a:fld>
            <a:endParaRPr lang="en-GB"/>
          </a:p>
        </p:txBody>
      </p:sp>
    </p:spTree>
    <p:extLst>
      <p:ext uri="{BB962C8B-B14F-4D97-AF65-F5344CB8AC3E}">
        <p14:creationId xmlns:p14="http://schemas.microsoft.com/office/powerpoint/2010/main" val="930270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F3686E-1E79-4DC2-910E-FA4A58AF4746}" type="slidenum">
              <a:rPr lang="en-GB" smtClean="0"/>
              <a:t>15</a:t>
            </a:fld>
            <a:endParaRPr lang="en-GB"/>
          </a:p>
        </p:txBody>
      </p:sp>
    </p:spTree>
    <p:extLst>
      <p:ext uri="{BB962C8B-B14F-4D97-AF65-F5344CB8AC3E}">
        <p14:creationId xmlns:p14="http://schemas.microsoft.com/office/powerpoint/2010/main" val="1837153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F3686E-1E79-4DC2-910E-FA4A58AF4746}" type="slidenum">
              <a:rPr lang="en-GB" smtClean="0"/>
              <a:t>16</a:t>
            </a:fld>
            <a:endParaRPr lang="en-GB"/>
          </a:p>
        </p:txBody>
      </p:sp>
    </p:spTree>
    <p:extLst>
      <p:ext uri="{BB962C8B-B14F-4D97-AF65-F5344CB8AC3E}">
        <p14:creationId xmlns:p14="http://schemas.microsoft.com/office/powerpoint/2010/main" val="756434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F3686E-1E79-4DC2-910E-FA4A58AF4746}" type="slidenum">
              <a:rPr lang="en-GB" smtClean="0"/>
              <a:t>17</a:t>
            </a:fld>
            <a:endParaRPr lang="en-GB"/>
          </a:p>
        </p:txBody>
      </p:sp>
    </p:spTree>
    <p:extLst>
      <p:ext uri="{BB962C8B-B14F-4D97-AF65-F5344CB8AC3E}">
        <p14:creationId xmlns:p14="http://schemas.microsoft.com/office/powerpoint/2010/main" val="3733031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F3686E-1E79-4DC2-910E-FA4A58AF4746}" type="slidenum">
              <a:rPr lang="en-GB" smtClean="0"/>
              <a:t>18</a:t>
            </a:fld>
            <a:endParaRPr lang="en-GB"/>
          </a:p>
        </p:txBody>
      </p:sp>
    </p:spTree>
    <p:extLst>
      <p:ext uri="{BB962C8B-B14F-4D97-AF65-F5344CB8AC3E}">
        <p14:creationId xmlns:p14="http://schemas.microsoft.com/office/powerpoint/2010/main" val="2333769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F3686E-1E79-4DC2-910E-FA4A58AF4746}" type="slidenum">
              <a:rPr lang="en-GB" smtClean="0"/>
              <a:t>19</a:t>
            </a:fld>
            <a:endParaRPr lang="en-GB"/>
          </a:p>
        </p:txBody>
      </p:sp>
    </p:spTree>
    <p:extLst>
      <p:ext uri="{BB962C8B-B14F-4D97-AF65-F5344CB8AC3E}">
        <p14:creationId xmlns:p14="http://schemas.microsoft.com/office/powerpoint/2010/main" val="2849339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F3686E-1E79-4DC2-910E-FA4A58AF4746}" type="slidenum">
              <a:rPr lang="en-GB" smtClean="0"/>
              <a:t>6</a:t>
            </a:fld>
            <a:endParaRPr lang="en-GB"/>
          </a:p>
        </p:txBody>
      </p:sp>
    </p:spTree>
    <p:extLst>
      <p:ext uri="{BB962C8B-B14F-4D97-AF65-F5344CB8AC3E}">
        <p14:creationId xmlns:p14="http://schemas.microsoft.com/office/powerpoint/2010/main" val="123722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F3686E-1E79-4DC2-910E-FA4A58AF4746}" type="slidenum">
              <a:rPr lang="en-GB" smtClean="0"/>
              <a:t>7</a:t>
            </a:fld>
            <a:endParaRPr lang="en-GB"/>
          </a:p>
        </p:txBody>
      </p:sp>
    </p:spTree>
    <p:extLst>
      <p:ext uri="{BB962C8B-B14F-4D97-AF65-F5344CB8AC3E}">
        <p14:creationId xmlns:p14="http://schemas.microsoft.com/office/powerpoint/2010/main" val="1611164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F3686E-1E79-4DC2-910E-FA4A58AF4746}" type="slidenum">
              <a:rPr lang="en-GB" smtClean="0"/>
              <a:t>8</a:t>
            </a:fld>
            <a:endParaRPr lang="en-GB"/>
          </a:p>
        </p:txBody>
      </p:sp>
    </p:spTree>
    <p:extLst>
      <p:ext uri="{BB962C8B-B14F-4D97-AF65-F5344CB8AC3E}">
        <p14:creationId xmlns:p14="http://schemas.microsoft.com/office/powerpoint/2010/main" val="639108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F3686E-1E79-4DC2-910E-FA4A58AF4746}" type="slidenum">
              <a:rPr lang="en-GB" smtClean="0"/>
              <a:t>9</a:t>
            </a:fld>
            <a:endParaRPr lang="en-GB"/>
          </a:p>
        </p:txBody>
      </p:sp>
    </p:spTree>
    <p:extLst>
      <p:ext uri="{BB962C8B-B14F-4D97-AF65-F5344CB8AC3E}">
        <p14:creationId xmlns:p14="http://schemas.microsoft.com/office/powerpoint/2010/main" val="2758179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F3686E-1E79-4DC2-910E-FA4A58AF4746}" type="slidenum">
              <a:rPr lang="en-GB" smtClean="0"/>
              <a:t>10</a:t>
            </a:fld>
            <a:endParaRPr lang="en-GB"/>
          </a:p>
        </p:txBody>
      </p:sp>
    </p:spTree>
    <p:extLst>
      <p:ext uri="{BB962C8B-B14F-4D97-AF65-F5344CB8AC3E}">
        <p14:creationId xmlns:p14="http://schemas.microsoft.com/office/powerpoint/2010/main" val="2010127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F3686E-1E79-4DC2-910E-FA4A58AF4746}" type="slidenum">
              <a:rPr lang="en-GB" smtClean="0"/>
              <a:t>11</a:t>
            </a:fld>
            <a:endParaRPr lang="en-GB"/>
          </a:p>
        </p:txBody>
      </p:sp>
    </p:spTree>
    <p:extLst>
      <p:ext uri="{BB962C8B-B14F-4D97-AF65-F5344CB8AC3E}">
        <p14:creationId xmlns:p14="http://schemas.microsoft.com/office/powerpoint/2010/main" val="730147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F3686E-1E79-4DC2-910E-FA4A58AF4746}" type="slidenum">
              <a:rPr lang="en-GB" smtClean="0"/>
              <a:t>12</a:t>
            </a:fld>
            <a:endParaRPr lang="en-GB"/>
          </a:p>
        </p:txBody>
      </p:sp>
    </p:spTree>
    <p:extLst>
      <p:ext uri="{BB962C8B-B14F-4D97-AF65-F5344CB8AC3E}">
        <p14:creationId xmlns:p14="http://schemas.microsoft.com/office/powerpoint/2010/main" val="3285838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F3686E-1E79-4DC2-910E-FA4A58AF4746}" type="slidenum">
              <a:rPr lang="en-GB" smtClean="0"/>
              <a:t>13</a:t>
            </a:fld>
            <a:endParaRPr lang="en-GB"/>
          </a:p>
        </p:txBody>
      </p:sp>
    </p:spTree>
    <p:extLst>
      <p:ext uri="{BB962C8B-B14F-4D97-AF65-F5344CB8AC3E}">
        <p14:creationId xmlns:p14="http://schemas.microsoft.com/office/powerpoint/2010/main" val="686848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13/05/2020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13/05/2020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13/05/2020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13/05/2020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classroomsecrets.co.uk/add-equal-groups-year-1-multiplication-and-division-resource-pack"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ategory/maths/year-1/summer-block-1-multiplication-and-division/" TargetMode="External"/><Relationship Id="rId5" Type="http://schemas.openxmlformats.org/officeDocument/2006/relationships/hyperlink" Target="https://classroomsecrets.co.uk/content-domain-filter/?fwp_contentdomain=1c8" TargetMode="External"/><Relationship Id="rId4" Type="http://schemas.openxmlformats.org/officeDocument/2006/relationships/hyperlink" Target="https://classroomsecrets.co.uk/content-domain-filter/?fwp_contentdomain=1n1b"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xmlns=""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xmlns=""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1 – Summer Block 1 – Multiplication and Division – Add Equal Groups</a:t>
            </a:r>
          </a:p>
          <a:p>
            <a:pPr lvl="0" algn="ctr"/>
            <a:endParaRPr lang="en-GB" sz="16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600" b="1" dirty="0">
              <a:solidFill>
                <a:prstClr val="black"/>
              </a:solidFill>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1: (1N1b) </a:t>
            </a:r>
            <a:r>
              <a:rPr lang="en-GB" sz="1200" b="1" u="sng" dirty="0">
                <a:latin typeface="Century Gothic" panose="020B0502020202020204" pitchFamily="34" charset="0"/>
                <a:hlinkClick r:id="rId4"/>
              </a:rPr>
              <a:t>Count in multiples of twos, fives and tens</a:t>
            </a:r>
            <a:endParaRPr lang="en-GB" sz="1200" b="1" dirty="0">
              <a:latin typeface="Century Gothic" panose="020B0502020202020204" pitchFamily="34" charset="0"/>
            </a:endParaRPr>
          </a:p>
          <a:p>
            <a:pPr fontAlgn="base">
              <a:lnSpc>
                <a:spcPct val="100000"/>
              </a:lnSpc>
              <a:spcAft>
                <a:spcPts val="0"/>
              </a:spcAft>
              <a:buClrTx/>
              <a:buSzTx/>
              <a:tabLst/>
              <a:defRPr/>
            </a:pPr>
            <a:r>
              <a:rPr lang="en-GB" sz="1200" b="1" dirty="0">
                <a:solidFill>
                  <a:schemeClr val="tx1"/>
                </a:solidFill>
                <a:latin typeface="Century Gothic" panose="020B0502020202020204" pitchFamily="34" charset="0"/>
              </a:rPr>
              <a:t>Mathematics Year 1: (1C8) </a:t>
            </a:r>
            <a:r>
              <a:rPr lang="en-GB" sz="1200" b="1" u="sng" dirty="0">
                <a:latin typeface="Century Gothic" panose="020B0502020202020204" pitchFamily="34" charset="0"/>
                <a:hlinkClick r:id="rId5"/>
              </a:rPr>
              <a:t>Solve one-step problems involving multiplication and division, by calculating the answer using concrete objects, pictorial representations and arrays with the support of the teacher</a:t>
            </a:r>
            <a:endParaRPr lang="en-GB" sz="1200" b="1" dirty="0">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6"/>
              </a:rPr>
              <a:t>Year 1 Multiplication and Division</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7"/>
              </a:rPr>
              <a:t>review</a:t>
            </a:r>
            <a:r>
              <a:rPr lang="en-GB" sz="1600" b="1" dirty="0">
                <a:solidFill>
                  <a:prstClr val="black"/>
                </a:solidFill>
                <a:latin typeface="Century Gothic" panose="020B0502020202020204" pitchFamily="34" charset="0"/>
              </a:rPr>
              <a:t> it on our website.</a:t>
            </a:r>
          </a:p>
        </p:txBody>
      </p:sp>
    </p:spTree>
    <p:extLst>
      <p:ext uri="{BB962C8B-B14F-4D97-AF65-F5344CB8AC3E}">
        <p14:creationId xmlns:p14="http://schemas.microsoft.com/office/powerpoint/2010/main" val="26374812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xmlns=""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xmlns=""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38" name="Picture 37">
            <a:extLst>
              <a:ext uri="{FF2B5EF4-FFF2-40B4-BE49-F238E27FC236}">
                <a16:creationId xmlns:a16="http://schemas.microsoft.com/office/drawing/2014/main" xmlns="" id="{0F93D261-126B-4164-BC9E-150F22E5B8C3}"/>
              </a:ext>
            </a:extLst>
          </p:cNvPr>
          <p:cNvPicPr>
            <a:picLocks noChangeAspect="1"/>
          </p:cNvPicPr>
          <p:nvPr/>
        </p:nvPicPr>
        <p:blipFill>
          <a:blip r:embed="rId5"/>
          <a:stretch>
            <a:fillRect/>
          </a:stretch>
        </p:blipFill>
        <p:spPr>
          <a:xfrm>
            <a:off x="115438" y="145118"/>
            <a:ext cx="8913124" cy="6322100"/>
          </a:xfrm>
          <a:prstGeom prst="rect">
            <a:avLst/>
          </a:prstGeom>
        </p:spPr>
      </p:pic>
      <p:sp>
        <p:nvSpPr>
          <p:cNvPr id="40" name="Rectangle 39">
            <a:extLst>
              <a:ext uri="{FF2B5EF4-FFF2-40B4-BE49-F238E27FC236}">
                <a16:creationId xmlns:a16="http://schemas.microsoft.com/office/drawing/2014/main" xmlns="" id="{67BB0BC7-6976-4505-90BF-C9AF93C33A7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Varied Fluency 3</a:t>
            </a:r>
            <a:endParaRPr lang="en-GB" sz="1600" b="1" dirty="0">
              <a:solidFill>
                <a:schemeClr val="bg2">
                  <a:lumMod val="50000"/>
                </a:schemeClr>
              </a:solidFill>
              <a:latin typeface="Century Gothic" panose="020B0502020202020204" pitchFamily="34" charset="0"/>
            </a:endParaRPr>
          </a:p>
          <a:p>
            <a:pPr lvl="0" algn="ctr"/>
            <a:endParaRPr lang="en-GB" sz="2000" dirty="0">
              <a:solidFill>
                <a:schemeClr val="bg2">
                  <a:lumMod val="50000"/>
                </a:schemeClr>
              </a:solidFill>
              <a:latin typeface="SassoonCRInfantMedium" panose="02000603020000020003" pitchFamily="2" charset="0"/>
            </a:endParaRPr>
          </a:p>
          <a:p>
            <a:pPr algn="ctr"/>
            <a:r>
              <a:rPr lang="en-GB" sz="2000" b="1" dirty="0">
                <a:solidFill>
                  <a:schemeClr val="tx1"/>
                </a:solidFill>
                <a:latin typeface="Century Gothic" panose="020B0502020202020204" pitchFamily="34" charset="0"/>
              </a:rPr>
              <a:t>There are 10 fishes in each tank.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There are 20 fishes altogether. </a:t>
            </a:r>
          </a:p>
          <a:p>
            <a:pPr algn="ctr"/>
            <a:endParaRPr lang="en-GB" sz="2400" b="1" dirty="0">
              <a:solidFill>
                <a:srgbClr val="FF0000"/>
              </a:solidFill>
              <a:latin typeface="Century Gothic" panose="020B0502020202020204" pitchFamily="34" charset="0"/>
            </a:endParaRPr>
          </a:p>
          <a:p>
            <a:pPr algn="ctr"/>
            <a:r>
              <a:rPr lang="en-GB" sz="2400" b="1" dirty="0">
                <a:solidFill>
                  <a:srgbClr val="FF0000"/>
                </a:solidFill>
                <a:latin typeface="Century Gothic" panose="020B0502020202020204" pitchFamily="34" charset="0"/>
              </a:rPr>
              <a:t>True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400" b="1" dirty="0">
              <a:solidFill>
                <a:srgbClr val="FF0000"/>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400" b="1" dirty="0">
              <a:solidFill>
                <a:srgbClr val="FF0000"/>
              </a:solidFill>
              <a:latin typeface="Century Gothic" panose="020B0502020202020204" pitchFamily="34" charset="0"/>
            </a:endParaRPr>
          </a:p>
          <a:p>
            <a:pPr algn="ctr"/>
            <a:endParaRPr lang="en-GB" sz="2400" b="1" dirty="0">
              <a:solidFill>
                <a:srgbClr val="FF0000"/>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algn="ctr"/>
            <a:endParaRPr lang="en-GB" sz="3200" b="1" dirty="0">
              <a:solidFill>
                <a:srgbClr val="FF0000"/>
              </a:solidFill>
              <a:latin typeface="Century Gothic" panose="020B0502020202020204" pitchFamily="34"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fontAlgn="base">
              <a:defRPr/>
            </a:pPr>
            <a:endParaRPr lang="en-GB" sz="1400" dirty="0">
              <a:solidFill>
                <a:prstClr val="black"/>
              </a:solidFill>
              <a:latin typeface="SassoonCRInfantMedium" panose="02000603020000020003" pitchFamily="2" charset="0"/>
            </a:endParaRPr>
          </a:p>
        </p:txBody>
      </p:sp>
    </p:spTree>
    <p:extLst>
      <p:ext uri="{BB962C8B-B14F-4D97-AF65-F5344CB8AC3E}">
        <p14:creationId xmlns:p14="http://schemas.microsoft.com/office/powerpoint/2010/main" val="13337358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xmlns=""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xmlns=""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27" name="Picture 26">
            <a:extLst>
              <a:ext uri="{FF2B5EF4-FFF2-40B4-BE49-F238E27FC236}">
                <a16:creationId xmlns:a16="http://schemas.microsoft.com/office/drawing/2014/main" xmlns="" id="{5A2D9983-BB3D-4AA0-B297-A9173F24D7BD}"/>
              </a:ext>
            </a:extLst>
          </p:cNvPr>
          <p:cNvPicPr>
            <a:picLocks noChangeAspect="1"/>
          </p:cNvPicPr>
          <p:nvPr/>
        </p:nvPicPr>
        <p:blipFill>
          <a:blip r:embed="rId5"/>
          <a:stretch>
            <a:fillRect/>
          </a:stretch>
        </p:blipFill>
        <p:spPr>
          <a:xfrm>
            <a:off x="115438" y="145118"/>
            <a:ext cx="8913124" cy="6322100"/>
          </a:xfrm>
          <a:prstGeom prst="rect">
            <a:avLst/>
          </a:prstGeom>
        </p:spPr>
      </p:pic>
      <p:sp>
        <p:nvSpPr>
          <p:cNvPr id="28" name="Rectangle 27">
            <a:extLst>
              <a:ext uri="{FF2B5EF4-FFF2-40B4-BE49-F238E27FC236}">
                <a16:creationId xmlns:a16="http://schemas.microsoft.com/office/drawing/2014/main" xmlns="" id="{9BA1F1E4-5889-450F-84E6-F9341287EB4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Varied Fluency 4</a:t>
            </a:r>
            <a:endParaRPr lang="en-GB" sz="1600" b="1" dirty="0">
              <a:solidFill>
                <a:schemeClr val="bg2">
                  <a:lumMod val="50000"/>
                </a:schemeClr>
              </a:solidFill>
              <a:latin typeface="Century Gothic" panose="020B0502020202020204" pitchFamily="34" charset="0"/>
            </a:endParaRPr>
          </a:p>
          <a:p>
            <a:pPr lvl="0" algn="ctr"/>
            <a:endParaRPr lang="en-GB" sz="2000" dirty="0">
              <a:solidFill>
                <a:schemeClr val="bg2">
                  <a:lumMod val="50000"/>
                </a:schemeClr>
              </a:solidFill>
              <a:latin typeface="SassoonCRInfantMedium" panose="02000603020000020003" pitchFamily="2" charset="0"/>
            </a:endParaRPr>
          </a:p>
          <a:p>
            <a:pPr algn="ctr"/>
            <a:r>
              <a:rPr lang="en-GB" sz="2000" b="1" dirty="0">
                <a:solidFill>
                  <a:schemeClr val="tx1"/>
                </a:solidFill>
                <a:latin typeface="Century Gothic" panose="020B0502020202020204" pitchFamily="34" charset="0"/>
              </a:rPr>
              <a:t>Draw spots on the butterflies to represent the calculation on the number line.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number sentence to match.</a:t>
            </a:r>
            <a:endParaRPr lang="en-GB" sz="2400" b="1" dirty="0">
              <a:solidFill>
                <a:srgbClr val="FF0000"/>
              </a:solidFill>
              <a:latin typeface="Century Gothic" panose="020B0502020202020204" pitchFamily="34" charset="0"/>
            </a:endParaRPr>
          </a:p>
          <a:p>
            <a:pPr algn="ctr"/>
            <a:endParaRPr lang="en-GB" sz="2400" b="1" dirty="0">
              <a:solidFill>
                <a:srgbClr val="FF0000"/>
              </a:solidFill>
              <a:latin typeface="Century Gothic" panose="020B0502020202020204" pitchFamily="34"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algn="ctr"/>
            <a:endParaRPr lang="en-GB" sz="3200" b="1" dirty="0">
              <a:solidFill>
                <a:srgbClr val="FF0000"/>
              </a:solidFill>
              <a:latin typeface="Century Gothic" panose="020B0502020202020204" pitchFamily="34"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fontAlgn="base">
              <a:defRPr/>
            </a:pPr>
            <a:endParaRPr lang="en-GB" sz="1400" dirty="0">
              <a:solidFill>
                <a:prstClr val="black"/>
              </a:solidFill>
              <a:latin typeface="SassoonCRInfantMedium" panose="02000603020000020003" pitchFamily="2" charset="0"/>
            </a:endParaRPr>
          </a:p>
        </p:txBody>
      </p:sp>
      <p:graphicFrame>
        <p:nvGraphicFramePr>
          <p:cNvPr id="29" name="Table 28">
            <a:extLst>
              <a:ext uri="{FF2B5EF4-FFF2-40B4-BE49-F238E27FC236}">
                <a16:creationId xmlns:a16="http://schemas.microsoft.com/office/drawing/2014/main" xmlns="" id="{08598524-BC7B-47C1-8D35-41D8D611AD76}"/>
              </a:ext>
            </a:extLst>
          </p:cNvPr>
          <p:cNvGraphicFramePr>
            <a:graphicFrameLocks noGrp="1"/>
          </p:cNvGraphicFramePr>
          <p:nvPr>
            <p:extLst/>
          </p:nvPr>
        </p:nvGraphicFramePr>
        <p:xfrm>
          <a:off x="517094" y="4517530"/>
          <a:ext cx="7983692" cy="302609"/>
        </p:xfrm>
        <a:graphic>
          <a:graphicData uri="http://schemas.openxmlformats.org/drawingml/2006/table">
            <a:tbl>
              <a:tblPr firstRow="1" bandRow="1">
                <a:tableStyleId>{5940675A-B579-460E-94D1-54222C63F5DA}</a:tableStyleId>
              </a:tblPr>
              <a:tblGrid>
                <a:gridCol w="498981">
                  <a:extLst>
                    <a:ext uri="{9D8B030D-6E8A-4147-A177-3AD203B41FA5}">
                      <a16:colId xmlns:a16="http://schemas.microsoft.com/office/drawing/2014/main" xmlns="" val="4176557503"/>
                    </a:ext>
                  </a:extLst>
                </a:gridCol>
                <a:gridCol w="498981">
                  <a:extLst>
                    <a:ext uri="{9D8B030D-6E8A-4147-A177-3AD203B41FA5}">
                      <a16:colId xmlns:a16="http://schemas.microsoft.com/office/drawing/2014/main" xmlns="" val="4032047031"/>
                    </a:ext>
                  </a:extLst>
                </a:gridCol>
                <a:gridCol w="498981">
                  <a:extLst>
                    <a:ext uri="{9D8B030D-6E8A-4147-A177-3AD203B41FA5}">
                      <a16:colId xmlns:a16="http://schemas.microsoft.com/office/drawing/2014/main" xmlns="" val="2651184040"/>
                    </a:ext>
                  </a:extLst>
                </a:gridCol>
                <a:gridCol w="498981">
                  <a:extLst>
                    <a:ext uri="{9D8B030D-6E8A-4147-A177-3AD203B41FA5}">
                      <a16:colId xmlns:a16="http://schemas.microsoft.com/office/drawing/2014/main" xmlns="" val="817249126"/>
                    </a:ext>
                  </a:extLst>
                </a:gridCol>
                <a:gridCol w="498981">
                  <a:extLst>
                    <a:ext uri="{9D8B030D-6E8A-4147-A177-3AD203B41FA5}">
                      <a16:colId xmlns:a16="http://schemas.microsoft.com/office/drawing/2014/main" xmlns="" val="1107828215"/>
                    </a:ext>
                  </a:extLst>
                </a:gridCol>
                <a:gridCol w="498981">
                  <a:extLst>
                    <a:ext uri="{9D8B030D-6E8A-4147-A177-3AD203B41FA5}">
                      <a16:colId xmlns:a16="http://schemas.microsoft.com/office/drawing/2014/main" xmlns="" val="853169422"/>
                    </a:ext>
                  </a:extLst>
                </a:gridCol>
                <a:gridCol w="498981">
                  <a:extLst>
                    <a:ext uri="{9D8B030D-6E8A-4147-A177-3AD203B41FA5}">
                      <a16:colId xmlns:a16="http://schemas.microsoft.com/office/drawing/2014/main" xmlns="" val="1309630763"/>
                    </a:ext>
                  </a:extLst>
                </a:gridCol>
                <a:gridCol w="498981">
                  <a:extLst>
                    <a:ext uri="{9D8B030D-6E8A-4147-A177-3AD203B41FA5}">
                      <a16:colId xmlns:a16="http://schemas.microsoft.com/office/drawing/2014/main" xmlns="" val="1900049117"/>
                    </a:ext>
                  </a:extLst>
                </a:gridCol>
                <a:gridCol w="498981">
                  <a:extLst>
                    <a:ext uri="{9D8B030D-6E8A-4147-A177-3AD203B41FA5}">
                      <a16:colId xmlns:a16="http://schemas.microsoft.com/office/drawing/2014/main" xmlns="" val="385649347"/>
                    </a:ext>
                  </a:extLst>
                </a:gridCol>
                <a:gridCol w="498981">
                  <a:extLst>
                    <a:ext uri="{9D8B030D-6E8A-4147-A177-3AD203B41FA5}">
                      <a16:colId xmlns:a16="http://schemas.microsoft.com/office/drawing/2014/main" xmlns="" val="3655969133"/>
                    </a:ext>
                  </a:extLst>
                </a:gridCol>
                <a:gridCol w="584396">
                  <a:extLst>
                    <a:ext uri="{9D8B030D-6E8A-4147-A177-3AD203B41FA5}">
                      <a16:colId xmlns:a16="http://schemas.microsoft.com/office/drawing/2014/main" xmlns="" val="3639710639"/>
                    </a:ext>
                  </a:extLst>
                </a:gridCol>
                <a:gridCol w="488599">
                  <a:extLst>
                    <a:ext uri="{9D8B030D-6E8A-4147-A177-3AD203B41FA5}">
                      <a16:colId xmlns:a16="http://schemas.microsoft.com/office/drawing/2014/main" xmlns="" val="4025889311"/>
                    </a:ext>
                  </a:extLst>
                </a:gridCol>
                <a:gridCol w="529494">
                  <a:extLst>
                    <a:ext uri="{9D8B030D-6E8A-4147-A177-3AD203B41FA5}">
                      <a16:colId xmlns:a16="http://schemas.microsoft.com/office/drawing/2014/main" xmlns="" val="1139514667"/>
                    </a:ext>
                  </a:extLst>
                </a:gridCol>
                <a:gridCol w="517484">
                  <a:extLst>
                    <a:ext uri="{9D8B030D-6E8A-4147-A177-3AD203B41FA5}">
                      <a16:colId xmlns:a16="http://schemas.microsoft.com/office/drawing/2014/main" xmlns="" val="2317011488"/>
                    </a:ext>
                  </a:extLst>
                </a:gridCol>
                <a:gridCol w="487864">
                  <a:extLst>
                    <a:ext uri="{9D8B030D-6E8A-4147-A177-3AD203B41FA5}">
                      <a16:colId xmlns:a16="http://schemas.microsoft.com/office/drawing/2014/main" xmlns="" val="2456320960"/>
                    </a:ext>
                  </a:extLst>
                </a:gridCol>
                <a:gridCol w="386045">
                  <a:extLst>
                    <a:ext uri="{9D8B030D-6E8A-4147-A177-3AD203B41FA5}">
                      <a16:colId xmlns:a16="http://schemas.microsoft.com/office/drawing/2014/main" xmlns="" val="2669941816"/>
                    </a:ext>
                  </a:extLst>
                </a:gridCol>
              </a:tblGrid>
              <a:tr h="302609">
                <a:tc>
                  <a:txBody>
                    <a:bodyPr/>
                    <a:lstStyle/>
                    <a:p>
                      <a:pPr algn="ctr"/>
                      <a:r>
                        <a:rPr lang="en-US" sz="1800" b="1" dirty="0">
                          <a:latin typeface="Century Gothic" panose="020B0502020202020204" pitchFamily="34" charset="0"/>
                        </a:rPr>
                        <a:t>0</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1</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2</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3</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4</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5</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6</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7</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8</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9</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10</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11</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12</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13</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14</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15</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214728239"/>
                  </a:ext>
                </a:extLst>
              </a:tr>
            </a:tbl>
          </a:graphicData>
        </a:graphic>
      </p:graphicFrame>
      <p:graphicFrame>
        <p:nvGraphicFramePr>
          <p:cNvPr id="30" name="Table 29">
            <a:extLst>
              <a:ext uri="{FF2B5EF4-FFF2-40B4-BE49-F238E27FC236}">
                <a16:creationId xmlns:a16="http://schemas.microsoft.com/office/drawing/2014/main" xmlns="" id="{83F180A4-CF7D-4A4E-AF7F-BFAB63E84C8A}"/>
              </a:ext>
            </a:extLst>
          </p:cNvPr>
          <p:cNvGraphicFramePr>
            <a:graphicFrameLocks noGrp="1"/>
          </p:cNvGraphicFramePr>
          <p:nvPr>
            <p:extLst/>
          </p:nvPr>
        </p:nvGraphicFramePr>
        <p:xfrm>
          <a:off x="747526" y="4070405"/>
          <a:ext cx="7635434" cy="432003"/>
        </p:xfrm>
        <a:graphic>
          <a:graphicData uri="http://schemas.openxmlformats.org/drawingml/2006/table">
            <a:tbl>
              <a:tblPr firstRow="1" bandRow="1">
                <a:tableStyleId>{5940675A-B579-460E-94D1-54222C63F5DA}</a:tableStyleId>
              </a:tblPr>
              <a:tblGrid>
                <a:gridCol w="509029">
                  <a:extLst>
                    <a:ext uri="{9D8B030D-6E8A-4147-A177-3AD203B41FA5}">
                      <a16:colId xmlns:a16="http://schemas.microsoft.com/office/drawing/2014/main" xmlns="" val="4176557503"/>
                    </a:ext>
                  </a:extLst>
                </a:gridCol>
                <a:gridCol w="509029">
                  <a:extLst>
                    <a:ext uri="{9D8B030D-6E8A-4147-A177-3AD203B41FA5}">
                      <a16:colId xmlns:a16="http://schemas.microsoft.com/office/drawing/2014/main" xmlns="" val="2847814450"/>
                    </a:ext>
                  </a:extLst>
                </a:gridCol>
                <a:gridCol w="509029">
                  <a:extLst>
                    <a:ext uri="{9D8B030D-6E8A-4147-A177-3AD203B41FA5}">
                      <a16:colId xmlns:a16="http://schemas.microsoft.com/office/drawing/2014/main" xmlns="" val="2294481252"/>
                    </a:ext>
                  </a:extLst>
                </a:gridCol>
                <a:gridCol w="509029">
                  <a:extLst>
                    <a:ext uri="{9D8B030D-6E8A-4147-A177-3AD203B41FA5}">
                      <a16:colId xmlns:a16="http://schemas.microsoft.com/office/drawing/2014/main" xmlns="" val="239580759"/>
                    </a:ext>
                  </a:extLst>
                </a:gridCol>
                <a:gridCol w="509029">
                  <a:extLst>
                    <a:ext uri="{9D8B030D-6E8A-4147-A177-3AD203B41FA5}">
                      <a16:colId xmlns:a16="http://schemas.microsoft.com/office/drawing/2014/main" xmlns="" val="1478036876"/>
                    </a:ext>
                  </a:extLst>
                </a:gridCol>
                <a:gridCol w="509029">
                  <a:extLst>
                    <a:ext uri="{9D8B030D-6E8A-4147-A177-3AD203B41FA5}">
                      <a16:colId xmlns:a16="http://schemas.microsoft.com/office/drawing/2014/main" xmlns="" val="911789401"/>
                    </a:ext>
                  </a:extLst>
                </a:gridCol>
                <a:gridCol w="509029">
                  <a:extLst>
                    <a:ext uri="{9D8B030D-6E8A-4147-A177-3AD203B41FA5}">
                      <a16:colId xmlns:a16="http://schemas.microsoft.com/office/drawing/2014/main" xmlns="" val="3196677705"/>
                    </a:ext>
                  </a:extLst>
                </a:gridCol>
                <a:gridCol w="509028">
                  <a:extLst>
                    <a:ext uri="{9D8B030D-6E8A-4147-A177-3AD203B41FA5}">
                      <a16:colId xmlns:a16="http://schemas.microsoft.com/office/drawing/2014/main" xmlns="" val="1390346447"/>
                    </a:ext>
                  </a:extLst>
                </a:gridCol>
                <a:gridCol w="509029">
                  <a:extLst>
                    <a:ext uri="{9D8B030D-6E8A-4147-A177-3AD203B41FA5}">
                      <a16:colId xmlns:a16="http://schemas.microsoft.com/office/drawing/2014/main" xmlns="" val="1548432588"/>
                    </a:ext>
                  </a:extLst>
                </a:gridCol>
                <a:gridCol w="509029">
                  <a:extLst>
                    <a:ext uri="{9D8B030D-6E8A-4147-A177-3AD203B41FA5}">
                      <a16:colId xmlns:a16="http://schemas.microsoft.com/office/drawing/2014/main" xmlns="" val="2122838481"/>
                    </a:ext>
                  </a:extLst>
                </a:gridCol>
                <a:gridCol w="509029">
                  <a:extLst>
                    <a:ext uri="{9D8B030D-6E8A-4147-A177-3AD203B41FA5}">
                      <a16:colId xmlns:a16="http://schemas.microsoft.com/office/drawing/2014/main" xmlns="" val="779727079"/>
                    </a:ext>
                  </a:extLst>
                </a:gridCol>
                <a:gridCol w="509029">
                  <a:extLst>
                    <a:ext uri="{9D8B030D-6E8A-4147-A177-3AD203B41FA5}">
                      <a16:colId xmlns:a16="http://schemas.microsoft.com/office/drawing/2014/main" xmlns="" val="2992808397"/>
                    </a:ext>
                  </a:extLst>
                </a:gridCol>
                <a:gridCol w="509029">
                  <a:extLst>
                    <a:ext uri="{9D8B030D-6E8A-4147-A177-3AD203B41FA5}">
                      <a16:colId xmlns:a16="http://schemas.microsoft.com/office/drawing/2014/main" xmlns="" val="3686581836"/>
                    </a:ext>
                  </a:extLst>
                </a:gridCol>
                <a:gridCol w="509029">
                  <a:extLst>
                    <a:ext uri="{9D8B030D-6E8A-4147-A177-3AD203B41FA5}">
                      <a16:colId xmlns:a16="http://schemas.microsoft.com/office/drawing/2014/main" xmlns="" val="190889609"/>
                    </a:ext>
                  </a:extLst>
                </a:gridCol>
                <a:gridCol w="509029">
                  <a:extLst>
                    <a:ext uri="{9D8B030D-6E8A-4147-A177-3AD203B41FA5}">
                      <a16:colId xmlns:a16="http://schemas.microsoft.com/office/drawing/2014/main" xmlns="" val="934766412"/>
                    </a:ext>
                  </a:extLst>
                </a:gridCol>
              </a:tblGrid>
              <a:tr h="432003">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xmlns="" val="3214728239"/>
                  </a:ext>
                </a:extLst>
              </a:tr>
            </a:tbl>
          </a:graphicData>
        </a:graphic>
      </p:graphicFrame>
      <p:cxnSp>
        <p:nvCxnSpPr>
          <p:cNvPr id="31" name="Straight Connector 30">
            <a:extLst>
              <a:ext uri="{FF2B5EF4-FFF2-40B4-BE49-F238E27FC236}">
                <a16:creationId xmlns:a16="http://schemas.microsoft.com/office/drawing/2014/main" xmlns="" id="{ED66B835-4555-4951-818A-16BE24DFDCE7}"/>
              </a:ext>
            </a:extLst>
          </p:cNvPr>
          <p:cNvCxnSpPr>
            <a:cxnSpLocks/>
            <a:stCxn id="30" idx="1"/>
          </p:cNvCxnSpPr>
          <p:nvPr/>
        </p:nvCxnSpPr>
        <p:spPr>
          <a:xfrm>
            <a:off x="747526" y="4286406"/>
            <a:ext cx="7630767" cy="139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xmlns="" id="{3EB16354-239E-4D87-A807-BC06A3F27764}"/>
              </a:ext>
            </a:extLst>
          </p:cNvPr>
          <p:cNvGrpSpPr/>
          <p:nvPr/>
        </p:nvGrpSpPr>
        <p:grpSpPr>
          <a:xfrm>
            <a:off x="1769770" y="3856055"/>
            <a:ext cx="1018214" cy="860701"/>
            <a:chOff x="4038543" y="2259800"/>
            <a:chExt cx="434928" cy="210128"/>
          </a:xfrm>
        </p:grpSpPr>
        <p:sp>
          <p:nvSpPr>
            <p:cNvPr id="33" name="Arc 32">
              <a:extLst>
                <a:ext uri="{FF2B5EF4-FFF2-40B4-BE49-F238E27FC236}">
                  <a16:creationId xmlns:a16="http://schemas.microsoft.com/office/drawing/2014/main" xmlns="" id="{5CCE469E-658A-4EB0-A9BB-4665CC1C1D5C}"/>
                </a:ext>
              </a:extLst>
            </p:cNvPr>
            <p:cNvSpPr/>
            <p:nvPr/>
          </p:nvSpPr>
          <p:spPr>
            <a:xfrm rot="16200000">
              <a:off x="4151369" y="2147320"/>
              <a:ext cx="209622" cy="434582"/>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GB">
                <a:ln w="38100">
                  <a:solidFill>
                    <a:schemeClr val="tx1"/>
                  </a:solidFill>
                </a:ln>
              </a:endParaRPr>
            </a:p>
          </p:txBody>
        </p:sp>
        <p:sp>
          <p:nvSpPr>
            <p:cNvPr id="34" name="Arc 33">
              <a:extLst>
                <a:ext uri="{FF2B5EF4-FFF2-40B4-BE49-F238E27FC236}">
                  <a16:creationId xmlns:a16="http://schemas.microsoft.com/office/drawing/2014/main" xmlns="" id="{C7439EE5-3AF2-4DE9-A712-553B769C7B11}"/>
                </a:ext>
              </a:extLst>
            </p:cNvPr>
            <p:cNvSpPr/>
            <p:nvPr/>
          </p:nvSpPr>
          <p:spPr>
            <a:xfrm rot="5400000" flipH="1">
              <a:off x="4151023" y="2147826"/>
              <a:ext cx="209622" cy="434582"/>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GB" dirty="0">
                <a:ln w="38100">
                  <a:solidFill>
                    <a:schemeClr val="tx1"/>
                  </a:solidFill>
                </a:ln>
              </a:endParaRPr>
            </a:p>
          </p:txBody>
        </p:sp>
      </p:grpSp>
      <p:grpSp>
        <p:nvGrpSpPr>
          <p:cNvPr id="35" name="Group 34">
            <a:extLst>
              <a:ext uri="{FF2B5EF4-FFF2-40B4-BE49-F238E27FC236}">
                <a16:creationId xmlns:a16="http://schemas.microsoft.com/office/drawing/2014/main" xmlns="" id="{FB7799E0-234D-4ACD-8D80-D43252EA16FE}"/>
              </a:ext>
            </a:extLst>
          </p:cNvPr>
          <p:cNvGrpSpPr/>
          <p:nvPr/>
        </p:nvGrpSpPr>
        <p:grpSpPr>
          <a:xfrm>
            <a:off x="752366" y="3872061"/>
            <a:ext cx="1018214" cy="860701"/>
            <a:chOff x="4038543" y="2259800"/>
            <a:chExt cx="434928" cy="210128"/>
          </a:xfrm>
        </p:grpSpPr>
        <p:sp>
          <p:nvSpPr>
            <p:cNvPr id="36" name="Arc 35">
              <a:extLst>
                <a:ext uri="{FF2B5EF4-FFF2-40B4-BE49-F238E27FC236}">
                  <a16:creationId xmlns:a16="http://schemas.microsoft.com/office/drawing/2014/main" xmlns="" id="{CFA0DA96-4CC3-4CE9-AA6C-DA2EF35EF615}"/>
                </a:ext>
              </a:extLst>
            </p:cNvPr>
            <p:cNvSpPr/>
            <p:nvPr/>
          </p:nvSpPr>
          <p:spPr>
            <a:xfrm rot="16200000">
              <a:off x="4151369" y="2147320"/>
              <a:ext cx="209622" cy="434582"/>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GB">
                <a:ln w="38100">
                  <a:solidFill>
                    <a:schemeClr val="tx1"/>
                  </a:solidFill>
                </a:ln>
              </a:endParaRPr>
            </a:p>
          </p:txBody>
        </p:sp>
        <p:sp>
          <p:nvSpPr>
            <p:cNvPr id="38" name="Arc 37">
              <a:extLst>
                <a:ext uri="{FF2B5EF4-FFF2-40B4-BE49-F238E27FC236}">
                  <a16:creationId xmlns:a16="http://schemas.microsoft.com/office/drawing/2014/main" xmlns="" id="{3D1561A6-40E8-4785-BB75-230388CFFB07}"/>
                </a:ext>
              </a:extLst>
            </p:cNvPr>
            <p:cNvSpPr/>
            <p:nvPr/>
          </p:nvSpPr>
          <p:spPr>
            <a:xfrm rot="5400000" flipH="1">
              <a:off x="4151023" y="2147826"/>
              <a:ext cx="209622" cy="434582"/>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GB">
                <a:ln w="38100">
                  <a:solidFill>
                    <a:schemeClr val="tx1"/>
                  </a:solidFill>
                </a:ln>
              </a:endParaRPr>
            </a:p>
          </p:txBody>
        </p:sp>
      </p:grpSp>
      <p:grpSp>
        <p:nvGrpSpPr>
          <p:cNvPr id="41" name="Group 40">
            <a:extLst>
              <a:ext uri="{FF2B5EF4-FFF2-40B4-BE49-F238E27FC236}">
                <a16:creationId xmlns:a16="http://schemas.microsoft.com/office/drawing/2014/main" xmlns="" id="{E3AD6EBB-9F13-4503-96ED-2620A4522C29}"/>
              </a:ext>
            </a:extLst>
          </p:cNvPr>
          <p:cNvGrpSpPr/>
          <p:nvPr/>
        </p:nvGrpSpPr>
        <p:grpSpPr>
          <a:xfrm>
            <a:off x="2785555" y="3872061"/>
            <a:ext cx="1018214" cy="860701"/>
            <a:chOff x="4038543" y="2259800"/>
            <a:chExt cx="434928" cy="210128"/>
          </a:xfrm>
        </p:grpSpPr>
        <p:sp>
          <p:nvSpPr>
            <p:cNvPr id="42" name="Arc 41">
              <a:extLst>
                <a:ext uri="{FF2B5EF4-FFF2-40B4-BE49-F238E27FC236}">
                  <a16:creationId xmlns:a16="http://schemas.microsoft.com/office/drawing/2014/main" xmlns="" id="{8B23645C-78CA-4445-99D4-CF16D854CA40}"/>
                </a:ext>
              </a:extLst>
            </p:cNvPr>
            <p:cNvSpPr/>
            <p:nvPr/>
          </p:nvSpPr>
          <p:spPr>
            <a:xfrm rot="16200000">
              <a:off x="4151369" y="2147320"/>
              <a:ext cx="209622" cy="434582"/>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GB">
                <a:ln w="38100">
                  <a:solidFill>
                    <a:schemeClr val="tx1"/>
                  </a:solidFill>
                </a:ln>
              </a:endParaRPr>
            </a:p>
          </p:txBody>
        </p:sp>
        <p:sp>
          <p:nvSpPr>
            <p:cNvPr id="43" name="Arc 42">
              <a:extLst>
                <a:ext uri="{FF2B5EF4-FFF2-40B4-BE49-F238E27FC236}">
                  <a16:creationId xmlns:a16="http://schemas.microsoft.com/office/drawing/2014/main" xmlns="" id="{C5593682-6247-484A-A9C0-09510F3DC478}"/>
                </a:ext>
              </a:extLst>
            </p:cNvPr>
            <p:cNvSpPr/>
            <p:nvPr/>
          </p:nvSpPr>
          <p:spPr>
            <a:xfrm rot="5400000" flipH="1">
              <a:off x="4151023" y="2147826"/>
              <a:ext cx="209622" cy="434582"/>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GB" dirty="0">
                <a:ln w="38100">
                  <a:solidFill>
                    <a:schemeClr val="tx1"/>
                  </a:solidFill>
                </a:ln>
              </a:endParaRPr>
            </a:p>
          </p:txBody>
        </p:sp>
      </p:grpSp>
      <p:grpSp>
        <p:nvGrpSpPr>
          <p:cNvPr id="44" name="Group 43">
            <a:extLst>
              <a:ext uri="{FF2B5EF4-FFF2-40B4-BE49-F238E27FC236}">
                <a16:creationId xmlns:a16="http://schemas.microsoft.com/office/drawing/2014/main" xmlns="" id="{10515150-9A43-4621-855A-6197FFA98875}"/>
              </a:ext>
            </a:extLst>
          </p:cNvPr>
          <p:cNvGrpSpPr/>
          <p:nvPr/>
        </p:nvGrpSpPr>
        <p:grpSpPr>
          <a:xfrm>
            <a:off x="3799720" y="3872061"/>
            <a:ext cx="1018214" cy="860701"/>
            <a:chOff x="4038543" y="2259800"/>
            <a:chExt cx="434928" cy="210128"/>
          </a:xfrm>
        </p:grpSpPr>
        <p:sp>
          <p:nvSpPr>
            <p:cNvPr id="45" name="Arc 44">
              <a:extLst>
                <a:ext uri="{FF2B5EF4-FFF2-40B4-BE49-F238E27FC236}">
                  <a16:creationId xmlns:a16="http://schemas.microsoft.com/office/drawing/2014/main" xmlns="" id="{9AAEEFBC-4FFA-4D37-8826-AC9D3E5A1851}"/>
                </a:ext>
              </a:extLst>
            </p:cNvPr>
            <p:cNvSpPr/>
            <p:nvPr/>
          </p:nvSpPr>
          <p:spPr>
            <a:xfrm rot="16200000">
              <a:off x="4151369" y="2147320"/>
              <a:ext cx="209622" cy="434582"/>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GB">
                <a:ln w="38100">
                  <a:solidFill>
                    <a:schemeClr val="tx1"/>
                  </a:solidFill>
                </a:ln>
              </a:endParaRPr>
            </a:p>
          </p:txBody>
        </p:sp>
        <p:sp>
          <p:nvSpPr>
            <p:cNvPr id="46" name="Arc 45">
              <a:extLst>
                <a:ext uri="{FF2B5EF4-FFF2-40B4-BE49-F238E27FC236}">
                  <a16:creationId xmlns:a16="http://schemas.microsoft.com/office/drawing/2014/main" xmlns="" id="{BDEAC4A9-2596-4301-AF8D-CD4996646857}"/>
                </a:ext>
              </a:extLst>
            </p:cNvPr>
            <p:cNvSpPr/>
            <p:nvPr/>
          </p:nvSpPr>
          <p:spPr>
            <a:xfrm rot="5400000" flipH="1">
              <a:off x="4151023" y="2147826"/>
              <a:ext cx="209622" cy="434582"/>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GB" dirty="0">
                <a:ln w="38100">
                  <a:solidFill>
                    <a:schemeClr val="tx1"/>
                  </a:solidFill>
                </a:ln>
              </a:endParaRPr>
            </a:p>
          </p:txBody>
        </p:sp>
      </p:grpSp>
      <p:graphicFrame>
        <p:nvGraphicFramePr>
          <p:cNvPr id="58" name="Table 57">
            <a:extLst>
              <a:ext uri="{FF2B5EF4-FFF2-40B4-BE49-F238E27FC236}">
                <a16:creationId xmlns:a16="http://schemas.microsoft.com/office/drawing/2014/main" xmlns="" id="{A6296BC5-C828-4425-883D-4276CE4FFDB3}"/>
              </a:ext>
            </a:extLst>
          </p:cNvPr>
          <p:cNvGraphicFramePr>
            <a:graphicFrameLocks noGrp="1"/>
          </p:cNvGraphicFramePr>
          <p:nvPr>
            <p:extLst>
              <p:ext uri="{D42A27DB-BD31-4B8C-83A1-F6EECF244321}">
                <p14:modId xmlns:p14="http://schemas.microsoft.com/office/powerpoint/2010/main" val="3370066208"/>
              </p:ext>
            </p:extLst>
          </p:nvPr>
        </p:nvGraphicFramePr>
        <p:xfrm>
          <a:off x="2503222" y="5624216"/>
          <a:ext cx="4574621" cy="54000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xmlns="" val="3217099056"/>
                    </a:ext>
                  </a:extLst>
                </a:gridCol>
                <a:gridCol w="435171">
                  <a:extLst>
                    <a:ext uri="{9D8B030D-6E8A-4147-A177-3AD203B41FA5}">
                      <a16:colId xmlns:a16="http://schemas.microsoft.com/office/drawing/2014/main" xmlns="" val="893530740"/>
                    </a:ext>
                  </a:extLst>
                </a:gridCol>
                <a:gridCol w="540000">
                  <a:extLst>
                    <a:ext uri="{9D8B030D-6E8A-4147-A177-3AD203B41FA5}">
                      <a16:colId xmlns:a16="http://schemas.microsoft.com/office/drawing/2014/main" xmlns="" val="2958078977"/>
                    </a:ext>
                  </a:extLst>
                </a:gridCol>
                <a:gridCol w="435171">
                  <a:extLst>
                    <a:ext uri="{9D8B030D-6E8A-4147-A177-3AD203B41FA5}">
                      <a16:colId xmlns:a16="http://schemas.microsoft.com/office/drawing/2014/main" xmlns="" val="3446085359"/>
                    </a:ext>
                  </a:extLst>
                </a:gridCol>
                <a:gridCol w="540000">
                  <a:extLst>
                    <a:ext uri="{9D8B030D-6E8A-4147-A177-3AD203B41FA5}">
                      <a16:colId xmlns:a16="http://schemas.microsoft.com/office/drawing/2014/main" xmlns="" val="1483300332"/>
                    </a:ext>
                  </a:extLst>
                </a:gridCol>
                <a:gridCol w="537461">
                  <a:extLst>
                    <a:ext uri="{9D8B030D-6E8A-4147-A177-3AD203B41FA5}">
                      <a16:colId xmlns:a16="http://schemas.microsoft.com/office/drawing/2014/main" xmlns="" val="422126264"/>
                    </a:ext>
                  </a:extLst>
                </a:gridCol>
                <a:gridCol w="540000">
                  <a:extLst>
                    <a:ext uri="{9D8B030D-6E8A-4147-A177-3AD203B41FA5}">
                      <a16:colId xmlns:a16="http://schemas.microsoft.com/office/drawing/2014/main" xmlns="" val="823058038"/>
                    </a:ext>
                  </a:extLst>
                </a:gridCol>
                <a:gridCol w="435171">
                  <a:extLst>
                    <a:ext uri="{9D8B030D-6E8A-4147-A177-3AD203B41FA5}">
                      <a16:colId xmlns:a16="http://schemas.microsoft.com/office/drawing/2014/main" xmlns="" val="4242639662"/>
                    </a:ext>
                  </a:extLst>
                </a:gridCol>
                <a:gridCol w="571647">
                  <a:extLst>
                    <a:ext uri="{9D8B030D-6E8A-4147-A177-3AD203B41FA5}">
                      <a16:colId xmlns:a16="http://schemas.microsoft.com/office/drawing/2014/main" xmlns="" val="1569566232"/>
                    </a:ext>
                  </a:extLst>
                </a:gridCol>
              </a:tblGrid>
              <a:tr h="540000">
                <a:tc>
                  <a:txBody>
                    <a:bodyPr/>
                    <a:lstStyle/>
                    <a:p>
                      <a:pPr algn="ctr"/>
                      <a:endParaRPr lang="en-GB" sz="2400" b="1" dirty="0">
                        <a:solidFill>
                          <a:srgbClr val="FF0000"/>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chemeClr val="tx1"/>
                          </a:solidFill>
                          <a:latin typeface="Century Gothic" panose="020B0502020202020204" pitchFamily="34" charset="0"/>
                        </a:rPr>
                        <a:t>+ </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1" dirty="0">
                        <a:solidFill>
                          <a:srgbClr val="FF0000"/>
                        </a:solidFill>
                        <a:latin typeface="Century Gothic" panose="020B0502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chemeClr val="tx1"/>
                          </a:solidFill>
                          <a:latin typeface="Century Gothic" panose="020B0502020202020204" pitchFamily="34" charset="0"/>
                        </a:rPr>
                        <a: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1" dirty="0">
                        <a:solidFill>
                          <a:srgbClr val="FF0000"/>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chemeClr val="tx1"/>
                          </a:solidFill>
                          <a:latin typeface="Century Gothic" panose="020B0502020202020204" pitchFamily="34" charset="0"/>
                        </a:rPr>
                        <a: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1" dirty="0">
                        <a:solidFill>
                          <a:srgbClr val="FF0000"/>
                        </a:solidFill>
                        <a:latin typeface="Century Gothic" panose="020B0502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chemeClr val="tx1"/>
                          </a:solidFill>
                          <a:latin typeface="Century Gothic" panose="020B0502020202020204" pitchFamily="34" charset="0"/>
                        </a:rPr>
                        <a:t>=</a:t>
                      </a:r>
                    </a:p>
                  </a:txBody>
                  <a:tcPr anchor="ctr">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a:solidFill>
                            <a:schemeClr val="tx1"/>
                          </a:solidFill>
                          <a:latin typeface="Century Gothic" panose="020B0502020202020204" pitchFamily="34" charset="0"/>
                        </a:rPr>
                        <a:t>8</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207588505"/>
                  </a:ext>
                </a:extLst>
              </a:tr>
            </a:tbl>
          </a:graphicData>
        </a:graphic>
      </p:graphicFrame>
    </p:spTree>
    <p:extLst>
      <p:ext uri="{BB962C8B-B14F-4D97-AF65-F5344CB8AC3E}">
        <p14:creationId xmlns:p14="http://schemas.microsoft.com/office/powerpoint/2010/main" val="2739578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xmlns=""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xmlns=""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27" name="Picture 26">
            <a:extLst>
              <a:ext uri="{FF2B5EF4-FFF2-40B4-BE49-F238E27FC236}">
                <a16:creationId xmlns:a16="http://schemas.microsoft.com/office/drawing/2014/main" xmlns="" id="{5A2D9983-BB3D-4AA0-B297-A9173F24D7BD}"/>
              </a:ext>
            </a:extLst>
          </p:cNvPr>
          <p:cNvPicPr>
            <a:picLocks noChangeAspect="1"/>
          </p:cNvPicPr>
          <p:nvPr/>
        </p:nvPicPr>
        <p:blipFill>
          <a:blip r:embed="rId5"/>
          <a:stretch>
            <a:fillRect/>
          </a:stretch>
        </p:blipFill>
        <p:spPr>
          <a:xfrm>
            <a:off x="115438" y="145118"/>
            <a:ext cx="8913124" cy="6322100"/>
          </a:xfrm>
          <a:prstGeom prst="rect">
            <a:avLst/>
          </a:prstGeom>
        </p:spPr>
      </p:pic>
      <p:sp>
        <p:nvSpPr>
          <p:cNvPr id="28" name="Rectangle 27">
            <a:extLst>
              <a:ext uri="{FF2B5EF4-FFF2-40B4-BE49-F238E27FC236}">
                <a16:creationId xmlns:a16="http://schemas.microsoft.com/office/drawing/2014/main" xmlns="" id="{9BA1F1E4-5889-450F-84E6-F9341287EB4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Varied Fluency 4</a:t>
            </a:r>
            <a:endParaRPr lang="en-GB" sz="1600" b="1" dirty="0">
              <a:solidFill>
                <a:schemeClr val="bg2">
                  <a:lumMod val="50000"/>
                </a:schemeClr>
              </a:solidFill>
              <a:latin typeface="Century Gothic" panose="020B0502020202020204" pitchFamily="34" charset="0"/>
            </a:endParaRPr>
          </a:p>
          <a:p>
            <a:pPr lvl="0" algn="ctr"/>
            <a:endParaRPr lang="en-GB" sz="2000" dirty="0">
              <a:solidFill>
                <a:schemeClr val="bg2">
                  <a:lumMod val="50000"/>
                </a:schemeClr>
              </a:solidFill>
              <a:latin typeface="SassoonCRInfantMedium" panose="02000603020000020003" pitchFamily="2" charset="0"/>
            </a:endParaRPr>
          </a:p>
          <a:p>
            <a:pPr algn="ctr"/>
            <a:r>
              <a:rPr lang="en-GB" sz="2000" b="1" dirty="0">
                <a:solidFill>
                  <a:schemeClr val="tx1"/>
                </a:solidFill>
                <a:latin typeface="Century Gothic" panose="020B0502020202020204" pitchFamily="34" charset="0"/>
              </a:rPr>
              <a:t>Draw spots on the butterflies to represent the calculation on the number line.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number sentence to match.</a:t>
            </a:r>
            <a:endParaRPr lang="en-GB" sz="2400" b="1" dirty="0">
              <a:solidFill>
                <a:srgbClr val="FF0000"/>
              </a:solidFill>
              <a:latin typeface="Century Gothic" panose="020B0502020202020204" pitchFamily="34" charset="0"/>
            </a:endParaRPr>
          </a:p>
          <a:p>
            <a:pPr algn="ctr"/>
            <a:endParaRPr lang="en-GB" sz="2400" b="1" dirty="0">
              <a:solidFill>
                <a:srgbClr val="FF0000"/>
              </a:solidFill>
              <a:latin typeface="Century Gothic" panose="020B0502020202020204" pitchFamily="34"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algn="ctr"/>
            <a:endParaRPr lang="en-GB" sz="3200" b="1" dirty="0">
              <a:solidFill>
                <a:srgbClr val="FF0000"/>
              </a:solidFill>
              <a:latin typeface="Century Gothic" panose="020B0502020202020204" pitchFamily="34"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fontAlgn="base">
              <a:defRPr/>
            </a:pPr>
            <a:endParaRPr lang="en-GB" sz="1400" dirty="0">
              <a:solidFill>
                <a:prstClr val="black"/>
              </a:solidFill>
              <a:latin typeface="SassoonCRInfantMedium" panose="02000603020000020003" pitchFamily="2" charset="0"/>
            </a:endParaRPr>
          </a:p>
        </p:txBody>
      </p:sp>
      <p:graphicFrame>
        <p:nvGraphicFramePr>
          <p:cNvPr id="29" name="Table 28">
            <a:extLst>
              <a:ext uri="{FF2B5EF4-FFF2-40B4-BE49-F238E27FC236}">
                <a16:creationId xmlns:a16="http://schemas.microsoft.com/office/drawing/2014/main" xmlns="" id="{08598524-BC7B-47C1-8D35-41D8D611AD76}"/>
              </a:ext>
            </a:extLst>
          </p:cNvPr>
          <p:cNvGraphicFramePr>
            <a:graphicFrameLocks noGrp="1"/>
          </p:cNvGraphicFramePr>
          <p:nvPr>
            <p:extLst/>
          </p:nvPr>
        </p:nvGraphicFramePr>
        <p:xfrm>
          <a:off x="517094" y="4517530"/>
          <a:ext cx="7983692" cy="302609"/>
        </p:xfrm>
        <a:graphic>
          <a:graphicData uri="http://schemas.openxmlformats.org/drawingml/2006/table">
            <a:tbl>
              <a:tblPr firstRow="1" bandRow="1">
                <a:tableStyleId>{5940675A-B579-460E-94D1-54222C63F5DA}</a:tableStyleId>
              </a:tblPr>
              <a:tblGrid>
                <a:gridCol w="498981">
                  <a:extLst>
                    <a:ext uri="{9D8B030D-6E8A-4147-A177-3AD203B41FA5}">
                      <a16:colId xmlns:a16="http://schemas.microsoft.com/office/drawing/2014/main" xmlns="" val="4176557503"/>
                    </a:ext>
                  </a:extLst>
                </a:gridCol>
                <a:gridCol w="498981">
                  <a:extLst>
                    <a:ext uri="{9D8B030D-6E8A-4147-A177-3AD203B41FA5}">
                      <a16:colId xmlns:a16="http://schemas.microsoft.com/office/drawing/2014/main" xmlns="" val="4032047031"/>
                    </a:ext>
                  </a:extLst>
                </a:gridCol>
                <a:gridCol w="498981">
                  <a:extLst>
                    <a:ext uri="{9D8B030D-6E8A-4147-A177-3AD203B41FA5}">
                      <a16:colId xmlns:a16="http://schemas.microsoft.com/office/drawing/2014/main" xmlns="" val="2651184040"/>
                    </a:ext>
                  </a:extLst>
                </a:gridCol>
                <a:gridCol w="498981">
                  <a:extLst>
                    <a:ext uri="{9D8B030D-6E8A-4147-A177-3AD203B41FA5}">
                      <a16:colId xmlns:a16="http://schemas.microsoft.com/office/drawing/2014/main" xmlns="" val="817249126"/>
                    </a:ext>
                  </a:extLst>
                </a:gridCol>
                <a:gridCol w="498981">
                  <a:extLst>
                    <a:ext uri="{9D8B030D-6E8A-4147-A177-3AD203B41FA5}">
                      <a16:colId xmlns:a16="http://schemas.microsoft.com/office/drawing/2014/main" xmlns="" val="1107828215"/>
                    </a:ext>
                  </a:extLst>
                </a:gridCol>
                <a:gridCol w="498981">
                  <a:extLst>
                    <a:ext uri="{9D8B030D-6E8A-4147-A177-3AD203B41FA5}">
                      <a16:colId xmlns:a16="http://schemas.microsoft.com/office/drawing/2014/main" xmlns="" val="853169422"/>
                    </a:ext>
                  </a:extLst>
                </a:gridCol>
                <a:gridCol w="498981">
                  <a:extLst>
                    <a:ext uri="{9D8B030D-6E8A-4147-A177-3AD203B41FA5}">
                      <a16:colId xmlns:a16="http://schemas.microsoft.com/office/drawing/2014/main" xmlns="" val="1309630763"/>
                    </a:ext>
                  </a:extLst>
                </a:gridCol>
                <a:gridCol w="498981">
                  <a:extLst>
                    <a:ext uri="{9D8B030D-6E8A-4147-A177-3AD203B41FA5}">
                      <a16:colId xmlns:a16="http://schemas.microsoft.com/office/drawing/2014/main" xmlns="" val="1900049117"/>
                    </a:ext>
                  </a:extLst>
                </a:gridCol>
                <a:gridCol w="498981">
                  <a:extLst>
                    <a:ext uri="{9D8B030D-6E8A-4147-A177-3AD203B41FA5}">
                      <a16:colId xmlns:a16="http://schemas.microsoft.com/office/drawing/2014/main" xmlns="" val="385649347"/>
                    </a:ext>
                  </a:extLst>
                </a:gridCol>
                <a:gridCol w="498981">
                  <a:extLst>
                    <a:ext uri="{9D8B030D-6E8A-4147-A177-3AD203B41FA5}">
                      <a16:colId xmlns:a16="http://schemas.microsoft.com/office/drawing/2014/main" xmlns="" val="3655969133"/>
                    </a:ext>
                  </a:extLst>
                </a:gridCol>
                <a:gridCol w="584396">
                  <a:extLst>
                    <a:ext uri="{9D8B030D-6E8A-4147-A177-3AD203B41FA5}">
                      <a16:colId xmlns:a16="http://schemas.microsoft.com/office/drawing/2014/main" xmlns="" val="3639710639"/>
                    </a:ext>
                  </a:extLst>
                </a:gridCol>
                <a:gridCol w="488599">
                  <a:extLst>
                    <a:ext uri="{9D8B030D-6E8A-4147-A177-3AD203B41FA5}">
                      <a16:colId xmlns:a16="http://schemas.microsoft.com/office/drawing/2014/main" xmlns="" val="4025889311"/>
                    </a:ext>
                  </a:extLst>
                </a:gridCol>
                <a:gridCol w="529494">
                  <a:extLst>
                    <a:ext uri="{9D8B030D-6E8A-4147-A177-3AD203B41FA5}">
                      <a16:colId xmlns:a16="http://schemas.microsoft.com/office/drawing/2014/main" xmlns="" val="1139514667"/>
                    </a:ext>
                  </a:extLst>
                </a:gridCol>
                <a:gridCol w="517484">
                  <a:extLst>
                    <a:ext uri="{9D8B030D-6E8A-4147-A177-3AD203B41FA5}">
                      <a16:colId xmlns:a16="http://schemas.microsoft.com/office/drawing/2014/main" xmlns="" val="2317011488"/>
                    </a:ext>
                  </a:extLst>
                </a:gridCol>
                <a:gridCol w="487864">
                  <a:extLst>
                    <a:ext uri="{9D8B030D-6E8A-4147-A177-3AD203B41FA5}">
                      <a16:colId xmlns:a16="http://schemas.microsoft.com/office/drawing/2014/main" xmlns="" val="2456320960"/>
                    </a:ext>
                  </a:extLst>
                </a:gridCol>
                <a:gridCol w="386045">
                  <a:extLst>
                    <a:ext uri="{9D8B030D-6E8A-4147-A177-3AD203B41FA5}">
                      <a16:colId xmlns:a16="http://schemas.microsoft.com/office/drawing/2014/main" xmlns="" val="2669941816"/>
                    </a:ext>
                  </a:extLst>
                </a:gridCol>
              </a:tblGrid>
              <a:tr h="302609">
                <a:tc>
                  <a:txBody>
                    <a:bodyPr/>
                    <a:lstStyle/>
                    <a:p>
                      <a:pPr algn="ctr"/>
                      <a:r>
                        <a:rPr lang="en-US" sz="1800" b="1" dirty="0">
                          <a:latin typeface="Century Gothic" panose="020B0502020202020204" pitchFamily="34" charset="0"/>
                        </a:rPr>
                        <a:t>0</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1</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2</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3</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4</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5</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6</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7</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8</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9</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10</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11</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12</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13</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14</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15</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214728239"/>
                  </a:ext>
                </a:extLst>
              </a:tr>
            </a:tbl>
          </a:graphicData>
        </a:graphic>
      </p:graphicFrame>
      <p:graphicFrame>
        <p:nvGraphicFramePr>
          <p:cNvPr id="30" name="Table 29">
            <a:extLst>
              <a:ext uri="{FF2B5EF4-FFF2-40B4-BE49-F238E27FC236}">
                <a16:creationId xmlns:a16="http://schemas.microsoft.com/office/drawing/2014/main" xmlns="" id="{83F180A4-CF7D-4A4E-AF7F-BFAB63E84C8A}"/>
              </a:ext>
            </a:extLst>
          </p:cNvPr>
          <p:cNvGraphicFramePr>
            <a:graphicFrameLocks noGrp="1"/>
          </p:cNvGraphicFramePr>
          <p:nvPr>
            <p:extLst/>
          </p:nvPr>
        </p:nvGraphicFramePr>
        <p:xfrm>
          <a:off x="747526" y="4070405"/>
          <a:ext cx="7635434" cy="432003"/>
        </p:xfrm>
        <a:graphic>
          <a:graphicData uri="http://schemas.openxmlformats.org/drawingml/2006/table">
            <a:tbl>
              <a:tblPr firstRow="1" bandRow="1">
                <a:tableStyleId>{5940675A-B579-460E-94D1-54222C63F5DA}</a:tableStyleId>
              </a:tblPr>
              <a:tblGrid>
                <a:gridCol w="509029">
                  <a:extLst>
                    <a:ext uri="{9D8B030D-6E8A-4147-A177-3AD203B41FA5}">
                      <a16:colId xmlns:a16="http://schemas.microsoft.com/office/drawing/2014/main" xmlns="" val="4176557503"/>
                    </a:ext>
                  </a:extLst>
                </a:gridCol>
                <a:gridCol w="509029">
                  <a:extLst>
                    <a:ext uri="{9D8B030D-6E8A-4147-A177-3AD203B41FA5}">
                      <a16:colId xmlns:a16="http://schemas.microsoft.com/office/drawing/2014/main" xmlns="" val="2847814450"/>
                    </a:ext>
                  </a:extLst>
                </a:gridCol>
                <a:gridCol w="509029">
                  <a:extLst>
                    <a:ext uri="{9D8B030D-6E8A-4147-A177-3AD203B41FA5}">
                      <a16:colId xmlns:a16="http://schemas.microsoft.com/office/drawing/2014/main" xmlns="" val="2294481252"/>
                    </a:ext>
                  </a:extLst>
                </a:gridCol>
                <a:gridCol w="509029">
                  <a:extLst>
                    <a:ext uri="{9D8B030D-6E8A-4147-A177-3AD203B41FA5}">
                      <a16:colId xmlns:a16="http://schemas.microsoft.com/office/drawing/2014/main" xmlns="" val="239580759"/>
                    </a:ext>
                  </a:extLst>
                </a:gridCol>
                <a:gridCol w="509029">
                  <a:extLst>
                    <a:ext uri="{9D8B030D-6E8A-4147-A177-3AD203B41FA5}">
                      <a16:colId xmlns:a16="http://schemas.microsoft.com/office/drawing/2014/main" xmlns="" val="1478036876"/>
                    </a:ext>
                  </a:extLst>
                </a:gridCol>
                <a:gridCol w="509029">
                  <a:extLst>
                    <a:ext uri="{9D8B030D-6E8A-4147-A177-3AD203B41FA5}">
                      <a16:colId xmlns:a16="http://schemas.microsoft.com/office/drawing/2014/main" xmlns="" val="911789401"/>
                    </a:ext>
                  </a:extLst>
                </a:gridCol>
                <a:gridCol w="509029">
                  <a:extLst>
                    <a:ext uri="{9D8B030D-6E8A-4147-A177-3AD203B41FA5}">
                      <a16:colId xmlns:a16="http://schemas.microsoft.com/office/drawing/2014/main" xmlns="" val="3196677705"/>
                    </a:ext>
                  </a:extLst>
                </a:gridCol>
                <a:gridCol w="509028">
                  <a:extLst>
                    <a:ext uri="{9D8B030D-6E8A-4147-A177-3AD203B41FA5}">
                      <a16:colId xmlns:a16="http://schemas.microsoft.com/office/drawing/2014/main" xmlns="" val="1390346447"/>
                    </a:ext>
                  </a:extLst>
                </a:gridCol>
                <a:gridCol w="509029">
                  <a:extLst>
                    <a:ext uri="{9D8B030D-6E8A-4147-A177-3AD203B41FA5}">
                      <a16:colId xmlns:a16="http://schemas.microsoft.com/office/drawing/2014/main" xmlns="" val="1548432588"/>
                    </a:ext>
                  </a:extLst>
                </a:gridCol>
                <a:gridCol w="509029">
                  <a:extLst>
                    <a:ext uri="{9D8B030D-6E8A-4147-A177-3AD203B41FA5}">
                      <a16:colId xmlns:a16="http://schemas.microsoft.com/office/drawing/2014/main" xmlns="" val="2122838481"/>
                    </a:ext>
                  </a:extLst>
                </a:gridCol>
                <a:gridCol w="509029">
                  <a:extLst>
                    <a:ext uri="{9D8B030D-6E8A-4147-A177-3AD203B41FA5}">
                      <a16:colId xmlns:a16="http://schemas.microsoft.com/office/drawing/2014/main" xmlns="" val="779727079"/>
                    </a:ext>
                  </a:extLst>
                </a:gridCol>
                <a:gridCol w="509029">
                  <a:extLst>
                    <a:ext uri="{9D8B030D-6E8A-4147-A177-3AD203B41FA5}">
                      <a16:colId xmlns:a16="http://schemas.microsoft.com/office/drawing/2014/main" xmlns="" val="2992808397"/>
                    </a:ext>
                  </a:extLst>
                </a:gridCol>
                <a:gridCol w="509029">
                  <a:extLst>
                    <a:ext uri="{9D8B030D-6E8A-4147-A177-3AD203B41FA5}">
                      <a16:colId xmlns:a16="http://schemas.microsoft.com/office/drawing/2014/main" xmlns="" val="3686581836"/>
                    </a:ext>
                  </a:extLst>
                </a:gridCol>
                <a:gridCol w="509029">
                  <a:extLst>
                    <a:ext uri="{9D8B030D-6E8A-4147-A177-3AD203B41FA5}">
                      <a16:colId xmlns:a16="http://schemas.microsoft.com/office/drawing/2014/main" xmlns="" val="190889609"/>
                    </a:ext>
                  </a:extLst>
                </a:gridCol>
                <a:gridCol w="509029">
                  <a:extLst>
                    <a:ext uri="{9D8B030D-6E8A-4147-A177-3AD203B41FA5}">
                      <a16:colId xmlns:a16="http://schemas.microsoft.com/office/drawing/2014/main" xmlns="" val="934766412"/>
                    </a:ext>
                  </a:extLst>
                </a:gridCol>
              </a:tblGrid>
              <a:tr h="432003">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92D05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xmlns="" val="3214728239"/>
                  </a:ext>
                </a:extLst>
              </a:tr>
            </a:tbl>
          </a:graphicData>
        </a:graphic>
      </p:graphicFrame>
      <p:cxnSp>
        <p:nvCxnSpPr>
          <p:cNvPr id="31" name="Straight Connector 30">
            <a:extLst>
              <a:ext uri="{FF2B5EF4-FFF2-40B4-BE49-F238E27FC236}">
                <a16:creationId xmlns:a16="http://schemas.microsoft.com/office/drawing/2014/main" xmlns="" id="{ED66B835-4555-4951-818A-16BE24DFDCE7}"/>
              </a:ext>
            </a:extLst>
          </p:cNvPr>
          <p:cNvCxnSpPr>
            <a:cxnSpLocks/>
            <a:stCxn id="30" idx="1"/>
          </p:cNvCxnSpPr>
          <p:nvPr/>
        </p:nvCxnSpPr>
        <p:spPr>
          <a:xfrm>
            <a:off x="747526" y="4286406"/>
            <a:ext cx="7630767" cy="139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xmlns="" id="{3EB16354-239E-4D87-A807-BC06A3F27764}"/>
              </a:ext>
            </a:extLst>
          </p:cNvPr>
          <p:cNvGrpSpPr/>
          <p:nvPr/>
        </p:nvGrpSpPr>
        <p:grpSpPr>
          <a:xfrm>
            <a:off x="1769770" y="3856055"/>
            <a:ext cx="1018214" cy="860701"/>
            <a:chOff x="4038543" y="2259800"/>
            <a:chExt cx="434928" cy="210128"/>
          </a:xfrm>
        </p:grpSpPr>
        <p:sp>
          <p:nvSpPr>
            <p:cNvPr id="33" name="Arc 32">
              <a:extLst>
                <a:ext uri="{FF2B5EF4-FFF2-40B4-BE49-F238E27FC236}">
                  <a16:creationId xmlns:a16="http://schemas.microsoft.com/office/drawing/2014/main" xmlns="" id="{5CCE469E-658A-4EB0-A9BB-4665CC1C1D5C}"/>
                </a:ext>
              </a:extLst>
            </p:cNvPr>
            <p:cNvSpPr/>
            <p:nvPr/>
          </p:nvSpPr>
          <p:spPr>
            <a:xfrm rot="16200000">
              <a:off x="4151369" y="2147320"/>
              <a:ext cx="209622" cy="434582"/>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GB">
                <a:ln w="38100">
                  <a:solidFill>
                    <a:schemeClr val="tx1"/>
                  </a:solidFill>
                </a:ln>
              </a:endParaRPr>
            </a:p>
          </p:txBody>
        </p:sp>
        <p:sp>
          <p:nvSpPr>
            <p:cNvPr id="34" name="Arc 33">
              <a:extLst>
                <a:ext uri="{FF2B5EF4-FFF2-40B4-BE49-F238E27FC236}">
                  <a16:creationId xmlns:a16="http://schemas.microsoft.com/office/drawing/2014/main" xmlns="" id="{C7439EE5-3AF2-4DE9-A712-553B769C7B11}"/>
                </a:ext>
              </a:extLst>
            </p:cNvPr>
            <p:cNvSpPr/>
            <p:nvPr/>
          </p:nvSpPr>
          <p:spPr>
            <a:xfrm rot="5400000" flipH="1">
              <a:off x="4151023" y="2147826"/>
              <a:ext cx="209622" cy="434582"/>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GB" dirty="0">
                <a:ln w="38100">
                  <a:solidFill>
                    <a:schemeClr val="tx1"/>
                  </a:solidFill>
                </a:ln>
              </a:endParaRPr>
            </a:p>
          </p:txBody>
        </p:sp>
      </p:grpSp>
      <p:grpSp>
        <p:nvGrpSpPr>
          <p:cNvPr id="35" name="Group 34">
            <a:extLst>
              <a:ext uri="{FF2B5EF4-FFF2-40B4-BE49-F238E27FC236}">
                <a16:creationId xmlns:a16="http://schemas.microsoft.com/office/drawing/2014/main" xmlns="" id="{FB7799E0-234D-4ACD-8D80-D43252EA16FE}"/>
              </a:ext>
            </a:extLst>
          </p:cNvPr>
          <p:cNvGrpSpPr/>
          <p:nvPr/>
        </p:nvGrpSpPr>
        <p:grpSpPr>
          <a:xfrm>
            <a:off x="752366" y="3872061"/>
            <a:ext cx="1018214" cy="860701"/>
            <a:chOff x="4038543" y="2259800"/>
            <a:chExt cx="434928" cy="210128"/>
          </a:xfrm>
        </p:grpSpPr>
        <p:sp>
          <p:nvSpPr>
            <p:cNvPr id="36" name="Arc 35">
              <a:extLst>
                <a:ext uri="{FF2B5EF4-FFF2-40B4-BE49-F238E27FC236}">
                  <a16:creationId xmlns:a16="http://schemas.microsoft.com/office/drawing/2014/main" xmlns="" id="{CFA0DA96-4CC3-4CE9-AA6C-DA2EF35EF615}"/>
                </a:ext>
              </a:extLst>
            </p:cNvPr>
            <p:cNvSpPr/>
            <p:nvPr/>
          </p:nvSpPr>
          <p:spPr>
            <a:xfrm rot="16200000">
              <a:off x="4151369" y="2147320"/>
              <a:ext cx="209622" cy="434582"/>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GB">
                <a:ln w="38100">
                  <a:solidFill>
                    <a:schemeClr val="tx1"/>
                  </a:solidFill>
                </a:ln>
              </a:endParaRPr>
            </a:p>
          </p:txBody>
        </p:sp>
        <p:sp>
          <p:nvSpPr>
            <p:cNvPr id="38" name="Arc 37">
              <a:extLst>
                <a:ext uri="{FF2B5EF4-FFF2-40B4-BE49-F238E27FC236}">
                  <a16:creationId xmlns:a16="http://schemas.microsoft.com/office/drawing/2014/main" xmlns="" id="{3D1561A6-40E8-4785-BB75-230388CFFB07}"/>
                </a:ext>
              </a:extLst>
            </p:cNvPr>
            <p:cNvSpPr/>
            <p:nvPr/>
          </p:nvSpPr>
          <p:spPr>
            <a:xfrm rot="5400000" flipH="1">
              <a:off x="4151023" y="2147826"/>
              <a:ext cx="209622" cy="434582"/>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GB">
                <a:ln w="38100">
                  <a:solidFill>
                    <a:schemeClr val="tx1"/>
                  </a:solidFill>
                </a:ln>
              </a:endParaRPr>
            </a:p>
          </p:txBody>
        </p:sp>
      </p:grpSp>
      <p:grpSp>
        <p:nvGrpSpPr>
          <p:cNvPr id="41" name="Group 40">
            <a:extLst>
              <a:ext uri="{FF2B5EF4-FFF2-40B4-BE49-F238E27FC236}">
                <a16:creationId xmlns:a16="http://schemas.microsoft.com/office/drawing/2014/main" xmlns="" id="{E3AD6EBB-9F13-4503-96ED-2620A4522C29}"/>
              </a:ext>
            </a:extLst>
          </p:cNvPr>
          <p:cNvGrpSpPr/>
          <p:nvPr/>
        </p:nvGrpSpPr>
        <p:grpSpPr>
          <a:xfrm>
            <a:off x="2785555" y="3872061"/>
            <a:ext cx="1018214" cy="860701"/>
            <a:chOff x="4038543" y="2259800"/>
            <a:chExt cx="434928" cy="210128"/>
          </a:xfrm>
        </p:grpSpPr>
        <p:sp>
          <p:nvSpPr>
            <p:cNvPr id="42" name="Arc 41">
              <a:extLst>
                <a:ext uri="{FF2B5EF4-FFF2-40B4-BE49-F238E27FC236}">
                  <a16:creationId xmlns:a16="http://schemas.microsoft.com/office/drawing/2014/main" xmlns="" id="{8B23645C-78CA-4445-99D4-CF16D854CA40}"/>
                </a:ext>
              </a:extLst>
            </p:cNvPr>
            <p:cNvSpPr/>
            <p:nvPr/>
          </p:nvSpPr>
          <p:spPr>
            <a:xfrm rot="16200000">
              <a:off x="4151369" y="2147320"/>
              <a:ext cx="209622" cy="434582"/>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GB">
                <a:ln w="38100">
                  <a:solidFill>
                    <a:schemeClr val="tx1"/>
                  </a:solidFill>
                </a:ln>
              </a:endParaRPr>
            </a:p>
          </p:txBody>
        </p:sp>
        <p:sp>
          <p:nvSpPr>
            <p:cNvPr id="43" name="Arc 42">
              <a:extLst>
                <a:ext uri="{FF2B5EF4-FFF2-40B4-BE49-F238E27FC236}">
                  <a16:creationId xmlns:a16="http://schemas.microsoft.com/office/drawing/2014/main" xmlns="" id="{C5593682-6247-484A-A9C0-09510F3DC478}"/>
                </a:ext>
              </a:extLst>
            </p:cNvPr>
            <p:cNvSpPr/>
            <p:nvPr/>
          </p:nvSpPr>
          <p:spPr>
            <a:xfrm rot="5400000" flipH="1">
              <a:off x="4151023" y="2147826"/>
              <a:ext cx="209622" cy="434582"/>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GB" dirty="0">
                <a:ln w="38100">
                  <a:solidFill>
                    <a:schemeClr val="tx1"/>
                  </a:solidFill>
                </a:ln>
              </a:endParaRPr>
            </a:p>
          </p:txBody>
        </p:sp>
      </p:grpSp>
      <p:grpSp>
        <p:nvGrpSpPr>
          <p:cNvPr id="44" name="Group 43">
            <a:extLst>
              <a:ext uri="{FF2B5EF4-FFF2-40B4-BE49-F238E27FC236}">
                <a16:creationId xmlns:a16="http://schemas.microsoft.com/office/drawing/2014/main" xmlns="" id="{10515150-9A43-4621-855A-6197FFA98875}"/>
              </a:ext>
            </a:extLst>
          </p:cNvPr>
          <p:cNvGrpSpPr/>
          <p:nvPr/>
        </p:nvGrpSpPr>
        <p:grpSpPr>
          <a:xfrm>
            <a:off x="3799720" y="3872061"/>
            <a:ext cx="1018214" cy="860701"/>
            <a:chOff x="4038543" y="2259800"/>
            <a:chExt cx="434928" cy="210128"/>
          </a:xfrm>
        </p:grpSpPr>
        <p:sp>
          <p:nvSpPr>
            <p:cNvPr id="45" name="Arc 44">
              <a:extLst>
                <a:ext uri="{FF2B5EF4-FFF2-40B4-BE49-F238E27FC236}">
                  <a16:creationId xmlns:a16="http://schemas.microsoft.com/office/drawing/2014/main" xmlns="" id="{9AAEEFBC-4FFA-4D37-8826-AC9D3E5A1851}"/>
                </a:ext>
              </a:extLst>
            </p:cNvPr>
            <p:cNvSpPr/>
            <p:nvPr/>
          </p:nvSpPr>
          <p:spPr>
            <a:xfrm rot="16200000">
              <a:off x="4151369" y="2147320"/>
              <a:ext cx="209622" cy="434582"/>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GB">
                <a:ln w="38100">
                  <a:solidFill>
                    <a:schemeClr val="tx1"/>
                  </a:solidFill>
                </a:ln>
              </a:endParaRPr>
            </a:p>
          </p:txBody>
        </p:sp>
        <p:sp>
          <p:nvSpPr>
            <p:cNvPr id="46" name="Arc 45">
              <a:extLst>
                <a:ext uri="{FF2B5EF4-FFF2-40B4-BE49-F238E27FC236}">
                  <a16:creationId xmlns:a16="http://schemas.microsoft.com/office/drawing/2014/main" xmlns="" id="{BDEAC4A9-2596-4301-AF8D-CD4996646857}"/>
                </a:ext>
              </a:extLst>
            </p:cNvPr>
            <p:cNvSpPr/>
            <p:nvPr/>
          </p:nvSpPr>
          <p:spPr>
            <a:xfrm rot="5400000" flipH="1">
              <a:off x="4151023" y="2147826"/>
              <a:ext cx="209622" cy="434582"/>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GB" dirty="0">
                <a:ln w="38100">
                  <a:solidFill>
                    <a:schemeClr val="tx1"/>
                  </a:solidFill>
                </a:ln>
              </a:endParaRPr>
            </a:p>
          </p:txBody>
        </p:sp>
      </p:grpSp>
      <p:sp>
        <p:nvSpPr>
          <p:cNvPr id="24" name="Oval 23">
            <a:extLst>
              <a:ext uri="{FF2B5EF4-FFF2-40B4-BE49-F238E27FC236}">
                <a16:creationId xmlns:a16="http://schemas.microsoft.com/office/drawing/2014/main" xmlns="" id="{EB9F059F-ED34-4D42-9697-60D9F9C26A48}"/>
              </a:ext>
            </a:extLst>
          </p:cNvPr>
          <p:cNvSpPr/>
          <p:nvPr/>
        </p:nvSpPr>
        <p:spPr>
          <a:xfrm>
            <a:off x="879045" y="2723637"/>
            <a:ext cx="285543" cy="28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xmlns="" id="{2306C01E-1E3A-4C63-9DC4-E115F5950004}"/>
              </a:ext>
            </a:extLst>
          </p:cNvPr>
          <p:cNvSpPr/>
          <p:nvPr/>
        </p:nvSpPr>
        <p:spPr>
          <a:xfrm>
            <a:off x="1580279" y="2729138"/>
            <a:ext cx="285543" cy="28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xmlns="" id="{1658D6FB-991D-4E9E-B187-31690D4A98F8}"/>
              </a:ext>
            </a:extLst>
          </p:cNvPr>
          <p:cNvSpPr/>
          <p:nvPr/>
        </p:nvSpPr>
        <p:spPr>
          <a:xfrm>
            <a:off x="2869277" y="2718136"/>
            <a:ext cx="285543" cy="28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xmlns="" id="{8629C362-E03F-4F69-9D90-293BA11A0A45}"/>
              </a:ext>
            </a:extLst>
          </p:cNvPr>
          <p:cNvSpPr/>
          <p:nvPr/>
        </p:nvSpPr>
        <p:spPr>
          <a:xfrm>
            <a:off x="3570511" y="2723637"/>
            <a:ext cx="285543" cy="28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xmlns="" id="{DB58499F-ECE8-4706-9484-973D88643A73}"/>
              </a:ext>
            </a:extLst>
          </p:cNvPr>
          <p:cNvSpPr/>
          <p:nvPr/>
        </p:nvSpPr>
        <p:spPr>
          <a:xfrm>
            <a:off x="4899227" y="2712635"/>
            <a:ext cx="285543" cy="28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xmlns="" id="{F73111D5-0162-451F-B1D1-FE753C6BB70C}"/>
              </a:ext>
            </a:extLst>
          </p:cNvPr>
          <p:cNvSpPr/>
          <p:nvPr/>
        </p:nvSpPr>
        <p:spPr>
          <a:xfrm>
            <a:off x="5600461" y="2718136"/>
            <a:ext cx="285543" cy="28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xmlns="" id="{ADF05B0C-7FA2-4BF4-A2F7-C84AD9166E3F}"/>
              </a:ext>
            </a:extLst>
          </p:cNvPr>
          <p:cNvSpPr/>
          <p:nvPr/>
        </p:nvSpPr>
        <p:spPr>
          <a:xfrm>
            <a:off x="6935072" y="2718136"/>
            <a:ext cx="285543" cy="28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xmlns="" id="{5B35B48E-F3E8-4E5F-8E82-D68759DE08D1}"/>
              </a:ext>
            </a:extLst>
          </p:cNvPr>
          <p:cNvSpPr/>
          <p:nvPr/>
        </p:nvSpPr>
        <p:spPr>
          <a:xfrm>
            <a:off x="7636306" y="2723637"/>
            <a:ext cx="285543" cy="28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8" name="Table 57">
            <a:extLst>
              <a:ext uri="{FF2B5EF4-FFF2-40B4-BE49-F238E27FC236}">
                <a16:creationId xmlns:a16="http://schemas.microsoft.com/office/drawing/2014/main" xmlns="" id="{A6296BC5-C828-4425-883D-4276CE4FFDB3}"/>
              </a:ext>
            </a:extLst>
          </p:cNvPr>
          <p:cNvGraphicFramePr>
            <a:graphicFrameLocks noGrp="1"/>
          </p:cNvGraphicFramePr>
          <p:nvPr>
            <p:extLst/>
          </p:nvPr>
        </p:nvGraphicFramePr>
        <p:xfrm>
          <a:off x="2503222" y="5624216"/>
          <a:ext cx="4574621" cy="54000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xmlns="" val="3217099056"/>
                    </a:ext>
                  </a:extLst>
                </a:gridCol>
                <a:gridCol w="435171">
                  <a:extLst>
                    <a:ext uri="{9D8B030D-6E8A-4147-A177-3AD203B41FA5}">
                      <a16:colId xmlns:a16="http://schemas.microsoft.com/office/drawing/2014/main" xmlns="" val="893530740"/>
                    </a:ext>
                  </a:extLst>
                </a:gridCol>
                <a:gridCol w="540000">
                  <a:extLst>
                    <a:ext uri="{9D8B030D-6E8A-4147-A177-3AD203B41FA5}">
                      <a16:colId xmlns:a16="http://schemas.microsoft.com/office/drawing/2014/main" xmlns="" val="2958078977"/>
                    </a:ext>
                  </a:extLst>
                </a:gridCol>
                <a:gridCol w="435171">
                  <a:extLst>
                    <a:ext uri="{9D8B030D-6E8A-4147-A177-3AD203B41FA5}">
                      <a16:colId xmlns:a16="http://schemas.microsoft.com/office/drawing/2014/main" xmlns="" val="3446085359"/>
                    </a:ext>
                  </a:extLst>
                </a:gridCol>
                <a:gridCol w="540000">
                  <a:extLst>
                    <a:ext uri="{9D8B030D-6E8A-4147-A177-3AD203B41FA5}">
                      <a16:colId xmlns:a16="http://schemas.microsoft.com/office/drawing/2014/main" xmlns="" val="1483300332"/>
                    </a:ext>
                  </a:extLst>
                </a:gridCol>
                <a:gridCol w="537461">
                  <a:extLst>
                    <a:ext uri="{9D8B030D-6E8A-4147-A177-3AD203B41FA5}">
                      <a16:colId xmlns:a16="http://schemas.microsoft.com/office/drawing/2014/main" xmlns="" val="422126264"/>
                    </a:ext>
                  </a:extLst>
                </a:gridCol>
                <a:gridCol w="540000">
                  <a:extLst>
                    <a:ext uri="{9D8B030D-6E8A-4147-A177-3AD203B41FA5}">
                      <a16:colId xmlns:a16="http://schemas.microsoft.com/office/drawing/2014/main" xmlns="" val="823058038"/>
                    </a:ext>
                  </a:extLst>
                </a:gridCol>
                <a:gridCol w="435171">
                  <a:extLst>
                    <a:ext uri="{9D8B030D-6E8A-4147-A177-3AD203B41FA5}">
                      <a16:colId xmlns:a16="http://schemas.microsoft.com/office/drawing/2014/main" xmlns="" val="4242639662"/>
                    </a:ext>
                  </a:extLst>
                </a:gridCol>
                <a:gridCol w="571647">
                  <a:extLst>
                    <a:ext uri="{9D8B030D-6E8A-4147-A177-3AD203B41FA5}">
                      <a16:colId xmlns:a16="http://schemas.microsoft.com/office/drawing/2014/main" xmlns="" val="1569566232"/>
                    </a:ext>
                  </a:extLst>
                </a:gridCol>
              </a:tblGrid>
              <a:tr h="540000">
                <a:tc>
                  <a:txBody>
                    <a:bodyPr/>
                    <a:lstStyle/>
                    <a:p>
                      <a:pPr algn="ctr"/>
                      <a:r>
                        <a:rPr lang="en-GB" sz="2400" b="1" dirty="0">
                          <a:solidFill>
                            <a:srgbClr val="FF0000"/>
                          </a:solidFill>
                          <a:latin typeface="Century Gothic" panose="020B0502020202020204" pitchFamily="34" charset="0"/>
                        </a:rPr>
                        <a:t>2</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chemeClr val="tx1"/>
                          </a:solidFill>
                          <a:latin typeface="Century Gothic" panose="020B0502020202020204" pitchFamily="34" charset="0"/>
                        </a:rPr>
                        <a:t>+ </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a:solidFill>
                            <a:srgbClr val="FF0000"/>
                          </a:solidFill>
                          <a:latin typeface="Century Gothic" panose="020B0502020202020204" pitchFamily="34" charset="0"/>
                        </a:rPr>
                        <a:t>2</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chemeClr val="tx1"/>
                          </a:solidFill>
                          <a:latin typeface="Century Gothic" panose="020B0502020202020204" pitchFamily="34" charset="0"/>
                        </a:rPr>
                        <a: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a:solidFill>
                            <a:srgbClr val="FF0000"/>
                          </a:solidFill>
                          <a:latin typeface="Century Gothic" panose="020B0502020202020204" pitchFamily="34" charset="0"/>
                        </a:rPr>
                        <a:t>2</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chemeClr val="tx1"/>
                          </a:solidFill>
                          <a:latin typeface="Century Gothic" panose="020B0502020202020204" pitchFamily="34" charset="0"/>
                        </a:rPr>
                        <a: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a:solidFill>
                            <a:srgbClr val="FF0000"/>
                          </a:solidFill>
                          <a:latin typeface="Century Gothic" panose="020B0502020202020204" pitchFamily="34" charset="0"/>
                        </a:rPr>
                        <a:t>2</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chemeClr val="tx1"/>
                          </a:solidFill>
                          <a:latin typeface="Century Gothic" panose="020B0502020202020204" pitchFamily="34" charset="0"/>
                        </a:rPr>
                        <a:t>=</a:t>
                      </a:r>
                    </a:p>
                  </a:txBody>
                  <a:tcPr anchor="ctr">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a:solidFill>
                            <a:schemeClr val="tx1"/>
                          </a:solidFill>
                          <a:latin typeface="Century Gothic" panose="020B0502020202020204" pitchFamily="34" charset="0"/>
                        </a:rPr>
                        <a:t>8</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207588505"/>
                  </a:ext>
                </a:extLst>
              </a:tr>
            </a:tbl>
          </a:graphicData>
        </a:graphic>
      </p:graphicFrame>
    </p:spTree>
    <p:extLst>
      <p:ext uri="{BB962C8B-B14F-4D97-AF65-F5344CB8AC3E}">
        <p14:creationId xmlns:p14="http://schemas.microsoft.com/office/powerpoint/2010/main" val="3947105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xmlns=""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xmlns=""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4" name="Picture 3">
            <a:extLst>
              <a:ext uri="{FF2B5EF4-FFF2-40B4-BE49-F238E27FC236}">
                <a16:creationId xmlns:a16="http://schemas.microsoft.com/office/drawing/2014/main" xmlns="" id="{80069FA7-ED4A-4D88-86B0-535D99FE192D}"/>
              </a:ext>
            </a:extLst>
          </p:cNvPr>
          <p:cNvPicPr>
            <a:picLocks noChangeAspect="1"/>
          </p:cNvPicPr>
          <p:nvPr/>
        </p:nvPicPr>
        <p:blipFill>
          <a:blip r:embed="rId5"/>
          <a:stretch>
            <a:fillRect/>
          </a:stretch>
        </p:blipFill>
        <p:spPr>
          <a:xfrm>
            <a:off x="115438" y="145118"/>
            <a:ext cx="8913124" cy="6322100"/>
          </a:xfrm>
          <a:prstGeom prst="rect">
            <a:avLst/>
          </a:prstGeom>
        </p:spPr>
      </p:pic>
      <p:sp>
        <p:nvSpPr>
          <p:cNvPr id="22" name="Rectangle 21">
            <a:extLst>
              <a:ext uri="{FF2B5EF4-FFF2-40B4-BE49-F238E27FC236}">
                <a16:creationId xmlns:a16="http://schemas.microsoft.com/office/drawing/2014/main" xmlns="" id="{49531699-B1AC-467A-A597-833885953E2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Problem Solving 1</a:t>
            </a:r>
            <a:endParaRPr lang="en-GB" sz="1600" b="1" dirty="0">
              <a:solidFill>
                <a:schemeClr val="bg2">
                  <a:lumMod val="50000"/>
                </a:schemeClr>
              </a:solidFill>
              <a:latin typeface="Century Gothic" panose="020B0502020202020204" pitchFamily="34" charset="0"/>
            </a:endParaRPr>
          </a:p>
          <a:p>
            <a:pPr lvl="0" algn="ctr"/>
            <a:endParaRPr lang="en-GB" sz="2000" dirty="0">
              <a:solidFill>
                <a:schemeClr val="bg2">
                  <a:lumMod val="50000"/>
                </a:schemeClr>
              </a:solidFill>
              <a:latin typeface="SassoonCRInfantMedium" panose="02000603020000020003" pitchFamily="2" charset="0"/>
            </a:endParaRPr>
          </a:p>
          <a:p>
            <a:pPr algn="ctr"/>
            <a:r>
              <a:rPr lang="en-GB" sz="2000" b="1" dirty="0">
                <a:solidFill>
                  <a:schemeClr val="tx1"/>
                </a:solidFill>
                <a:latin typeface="Century Gothic" panose="020B0502020202020204" pitchFamily="34" charset="0"/>
              </a:rPr>
              <a:t>Jamie has 5 jars. He puts 5 sweets in each jar.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12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many sweets does he have altogether?</a:t>
            </a:r>
          </a:p>
          <a:p>
            <a:pPr algn="ctr"/>
            <a:r>
              <a:rPr lang="en-GB" sz="2000" b="1" dirty="0">
                <a:solidFill>
                  <a:schemeClr val="tx1"/>
                </a:solidFill>
                <a:latin typeface="Century Gothic" panose="020B0502020202020204" pitchFamily="34" charset="0"/>
              </a:rPr>
              <a:t>Show your working.</a:t>
            </a:r>
          </a:p>
          <a:p>
            <a:pPr algn="ctr"/>
            <a:r>
              <a:rPr lang="en-GB" sz="2400" b="1" dirty="0">
                <a:solidFill>
                  <a:srgbClr val="FF0000"/>
                </a:solidFill>
                <a:latin typeface="Century Gothic" panose="020B0502020202020204" pitchFamily="34" charset="0"/>
              </a:rPr>
              <a:t> </a:t>
            </a: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algn="ctr"/>
            <a:endParaRPr lang="en-GB" sz="3200" b="1" dirty="0">
              <a:solidFill>
                <a:srgbClr val="FF0000"/>
              </a:solidFill>
              <a:latin typeface="Century Gothic" panose="020B0502020202020204" pitchFamily="34"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fontAlgn="base">
              <a:defRPr/>
            </a:pPr>
            <a:endParaRPr lang="en-GB" sz="1400" dirty="0">
              <a:solidFill>
                <a:prstClr val="black"/>
              </a:solidFill>
              <a:latin typeface="SassoonCRInfantMedium" panose="02000603020000020003" pitchFamily="2" charset="0"/>
            </a:endParaRPr>
          </a:p>
        </p:txBody>
      </p:sp>
      <p:graphicFrame>
        <p:nvGraphicFramePr>
          <p:cNvPr id="10" name="Table 9">
            <a:extLst>
              <a:ext uri="{FF2B5EF4-FFF2-40B4-BE49-F238E27FC236}">
                <a16:creationId xmlns:a16="http://schemas.microsoft.com/office/drawing/2014/main" xmlns="" id="{52D2D6DF-E0FB-4796-A4A0-A3955AF6556C}"/>
              </a:ext>
            </a:extLst>
          </p:cNvPr>
          <p:cNvGraphicFramePr>
            <a:graphicFrameLocks noGrp="1"/>
          </p:cNvGraphicFramePr>
          <p:nvPr>
            <p:extLst>
              <p:ext uri="{D42A27DB-BD31-4B8C-83A1-F6EECF244321}">
                <p14:modId xmlns:p14="http://schemas.microsoft.com/office/powerpoint/2010/main" val="367930369"/>
              </p:ext>
            </p:extLst>
          </p:nvPr>
        </p:nvGraphicFramePr>
        <p:xfrm>
          <a:off x="2503222" y="5581975"/>
          <a:ext cx="4490558" cy="822960"/>
        </p:xfrm>
        <a:graphic>
          <a:graphicData uri="http://schemas.openxmlformats.org/drawingml/2006/table">
            <a:tbl>
              <a:tblPr firstRow="1" bandRow="1">
                <a:tableStyleId>{5C22544A-7EE6-4342-B048-85BDC9FD1C3A}</a:tableStyleId>
              </a:tblPr>
              <a:tblGrid>
                <a:gridCol w="436863">
                  <a:extLst>
                    <a:ext uri="{9D8B030D-6E8A-4147-A177-3AD203B41FA5}">
                      <a16:colId xmlns:a16="http://schemas.microsoft.com/office/drawing/2014/main" xmlns="" val="1939656580"/>
                    </a:ext>
                  </a:extLst>
                </a:gridCol>
                <a:gridCol w="352800">
                  <a:extLst>
                    <a:ext uri="{9D8B030D-6E8A-4147-A177-3AD203B41FA5}">
                      <a16:colId xmlns:a16="http://schemas.microsoft.com/office/drawing/2014/main" xmlns="" val="3052665199"/>
                    </a:ext>
                  </a:extLst>
                </a:gridCol>
                <a:gridCol w="436863">
                  <a:extLst>
                    <a:ext uri="{9D8B030D-6E8A-4147-A177-3AD203B41FA5}">
                      <a16:colId xmlns:a16="http://schemas.microsoft.com/office/drawing/2014/main" xmlns="" val="3217099056"/>
                    </a:ext>
                  </a:extLst>
                </a:gridCol>
                <a:gridCol w="352056">
                  <a:extLst>
                    <a:ext uri="{9D8B030D-6E8A-4147-A177-3AD203B41FA5}">
                      <a16:colId xmlns:a16="http://schemas.microsoft.com/office/drawing/2014/main" xmlns="" val="893530740"/>
                    </a:ext>
                  </a:extLst>
                </a:gridCol>
                <a:gridCol w="436863">
                  <a:extLst>
                    <a:ext uri="{9D8B030D-6E8A-4147-A177-3AD203B41FA5}">
                      <a16:colId xmlns:a16="http://schemas.microsoft.com/office/drawing/2014/main" xmlns="" val="2958078977"/>
                    </a:ext>
                  </a:extLst>
                </a:gridCol>
                <a:gridCol w="352056">
                  <a:extLst>
                    <a:ext uri="{9D8B030D-6E8A-4147-A177-3AD203B41FA5}">
                      <a16:colId xmlns:a16="http://schemas.microsoft.com/office/drawing/2014/main" xmlns="" val="3446085359"/>
                    </a:ext>
                  </a:extLst>
                </a:gridCol>
                <a:gridCol w="436863">
                  <a:extLst>
                    <a:ext uri="{9D8B030D-6E8A-4147-A177-3AD203B41FA5}">
                      <a16:colId xmlns:a16="http://schemas.microsoft.com/office/drawing/2014/main" xmlns="" val="1483300332"/>
                    </a:ext>
                  </a:extLst>
                </a:gridCol>
                <a:gridCol w="434809">
                  <a:extLst>
                    <a:ext uri="{9D8B030D-6E8A-4147-A177-3AD203B41FA5}">
                      <a16:colId xmlns:a16="http://schemas.microsoft.com/office/drawing/2014/main" xmlns="" val="422126264"/>
                    </a:ext>
                  </a:extLst>
                </a:gridCol>
                <a:gridCol w="436863">
                  <a:extLst>
                    <a:ext uri="{9D8B030D-6E8A-4147-A177-3AD203B41FA5}">
                      <a16:colId xmlns:a16="http://schemas.microsoft.com/office/drawing/2014/main" xmlns="" val="823058038"/>
                    </a:ext>
                  </a:extLst>
                </a:gridCol>
                <a:gridCol w="352056">
                  <a:extLst>
                    <a:ext uri="{9D8B030D-6E8A-4147-A177-3AD203B41FA5}">
                      <a16:colId xmlns:a16="http://schemas.microsoft.com/office/drawing/2014/main" xmlns="" val="4242639662"/>
                    </a:ext>
                  </a:extLst>
                </a:gridCol>
                <a:gridCol w="462466">
                  <a:extLst>
                    <a:ext uri="{9D8B030D-6E8A-4147-A177-3AD203B41FA5}">
                      <a16:colId xmlns:a16="http://schemas.microsoft.com/office/drawing/2014/main" xmlns="" val="1569566232"/>
                    </a:ext>
                  </a:extLst>
                </a:gridCol>
              </a:tblGrid>
              <a:tr h="540000">
                <a:tc>
                  <a:txBody>
                    <a:bodyPr/>
                    <a:lstStyle/>
                    <a:p>
                      <a:pPr algn="ctr"/>
                      <a:endParaRPr lang="en-GB" sz="2400" b="1"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chemeClr val="tx1"/>
                          </a:solidFill>
                          <a:latin typeface="Century Gothic" panose="020B0502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1"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chemeClr val="tx1"/>
                          </a:solidFill>
                          <a:latin typeface="Century Gothic" panose="020B0502020202020204" pitchFamily="34" charset="0"/>
                        </a:rPr>
                        <a:t>+ </a:t>
                      </a: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1" dirty="0">
                        <a:solidFill>
                          <a:srgbClr val="FF0000"/>
                        </a:solidFill>
                        <a:latin typeface="Century Gothic" panose="020B0502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chemeClr val="tx1"/>
                          </a:solidFill>
                          <a:latin typeface="Century Gothic" panose="020B0502020202020204" pitchFamily="34" charset="0"/>
                        </a:rPr>
                        <a: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1" dirty="0">
                        <a:solidFill>
                          <a:srgbClr val="FF0000"/>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chemeClr val="tx1"/>
                          </a:solidFill>
                          <a:latin typeface="Century Gothic" panose="020B0502020202020204" pitchFamily="34" charset="0"/>
                        </a:rPr>
                        <a: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1" dirty="0">
                        <a:solidFill>
                          <a:srgbClr val="FF0000"/>
                        </a:solidFill>
                        <a:latin typeface="Century Gothic" panose="020B0502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chemeClr val="tx1"/>
                          </a:solidFill>
                          <a:latin typeface="Century Gothic" panose="020B0502020202020204" pitchFamily="34" charset="0"/>
                        </a:rPr>
                        <a:t>=</a:t>
                      </a:r>
                    </a:p>
                  </a:txBody>
                  <a:tcPr anchor="ctr">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a:solidFill>
                            <a:schemeClr val="tx1"/>
                          </a:solidFill>
                          <a:latin typeface="Century Gothic" panose="020B0502020202020204" pitchFamily="34" charset="0"/>
                        </a:rPr>
                        <a:t>25</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207588505"/>
                  </a:ext>
                </a:extLst>
              </a:tr>
            </a:tbl>
          </a:graphicData>
        </a:graphic>
      </p:graphicFrame>
    </p:spTree>
    <p:extLst>
      <p:ext uri="{BB962C8B-B14F-4D97-AF65-F5344CB8AC3E}">
        <p14:creationId xmlns:p14="http://schemas.microsoft.com/office/powerpoint/2010/main" val="30682735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xmlns=""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xmlns=""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4" name="Picture 3">
            <a:extLst>
              <a:ext uri="{FF2B5EF4-FFF2-40B4-BE49-F238E27FC236}">
                <a16:creationId xmlns:a16="http://schemas.microsoft.com/office/drawing/2014/main" xmlns="" id="{80069FA7-ED4A-4D88-86B0-535D99FE192D}"/>
              </a:ext>
            </a:extLst>
          </p:cNvPr>
          <p:cNvPicPr>
            <a:picLocks noChangeAspect="1"/>
          </p:cNvPicPr>
          <p:nvPr/>
        </p:nvPicPr>
        <p:blipFill>
          <a:blip r:embed="rId5"/>
          <a:stretch>
            <a:fillRect/>
          </a:stretch>
        </p:blipFill>
        <p:spPr>
          <a:xfrm>
            <a:off x="115438" y="145118"/>
            <a:ext cx="8913124" cy="6322100"/>
          </a:xfrm>
          <a:prstGeom prst="rect">
            <a:avLst/>
          </a:prstGeom>
        </p:spPr>
      </p:pic>
      <p:sp>
        <p:nvSpPr>
          <p:cNvPr id="22" name="Rectangle 21">
            <a:extLst>
              <a:ext uri="{FF2B5EF4-FFF2-40B4-BE49-F238E27FC236}">
                <a16:creationId xmlns:a16="http://schemas.microsoft.com/office/drawing/2014/main" xmlns="" id="{49531699-B1AC-467A-A597-833885953E2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Problem Solving 1</a:t>
            </a:r>
            <a:endParaRPr lang="en-GB" sz="1600" b="1" dirty="0">
              <a:solidFill>
                <a:schemeClr val="bg2">
                  <a:lumMod val="50000"/>
                </a:schemeClr>
              </a:solidFill>
              <a:latin typeface="Century Gothic" panose="020B0502020202020204" pitchFamily="34" charset="0"/>
            </a:endParaRPr>
          </a:p>
          <a:p>
            <a:pPr lvl="0" algn="ctr"/>
            <a:endParaRPr lang="en-GB" sz="2000" dirty="0">
              <a:solidFill>
                <a:schemeClr val="bg2">
                  <a:lumMod val="50000"/>
                </a:schemeClr>
              </a:solidFill>
              <a:latin typeface="SassoonCRInfantMedium" panose="02000603020000020003" pitchFamily="2" charset="0"/>
            </a:endParaRPr>
          </a:p>
          <a:p>
            <a:pPr algn="ctr"/>
            <a:r>
              <a:rPr lang="en-GB" sz="2000" b="1" dirty="0">
                <a:solidFill>
                  <a:schemeClr val="tx1"/>
                </a:solidFill>
                <a:latin typeface="Century Gothic" panose="020B0502020202020204" pitchFamily="34" charset="0"/>
              </a:rPr>
              <a:t>Jamie has 5 jars. He puts 5 sweets in each jar.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12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many sweets does he have altogether?</a:t>
            </a:r>
          </a:p>
          <a:p>
            <a:pPr algn="ctr"/>
            <a:r>
              <a:rPr lang="en-GB" sz="2000" b="1" dirty="0">
                <a:solidFill>
                  <a:schemeClr val="tx1"/>
                </a:solidFill>
                <a:latin typeface="Century Gothic" panose="020B0502020202020204" pitchFamily="34" charset="0"/>
              </a:rPr>
              <a:t>Show your working.</a:t>
            </a:r>
          </a:p>
          <a:p>
            <a:pPr algn="ctr"/>
            <a:endParaRPr lang="en-GB" b="1" dirty="0">
              <a:solidFill>
                <a:srgbClr val="FF0000"/>
              </a:solidFill>
              <a:latin typeface="Century Gothic" panose="020B0502020202020204" pitchFamily="34" charset="0"/>
            </a:endParaRPr>
          </a:p>
          <a:p>
            <a:pPr algn="ctr"/>
            <a:r>
              <a:rPr lang="en-GB" sz="2400" b="1" dirty="0">
                <a:solidFill>
                  <a:srgbClr val="FF0000"/>
                </a:solidFill>
                <a:latin typeface="Century Gothic" panose="020B0502020202020204" pitchFamily="34" charset="0"/>
              </a:rPr>
              <a:t>25 sweets </a:t>
            </a: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algn="ctr"/>
            <a:endParaRPr lang="en-GB" sz="3200" b="1" dirty="0">
              <a:solidFill>
                <a:srgbClr val="FF0000"/>
              </a:solidFill>
              <a:latin typeface="Century Gothic" panose="020B0502020202020204" pitchFamily="34"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fontAlgn="base">
              <a:defRPr/>
            </a:pPr>
            <a:endParaRPr lang="en-GB" sz="1400" dirty="0">
              <a:solidFill>
                <a:prstClr val="black"/>
              </a:solidFill>
              <a:latin typeface="SassoonCRInfantMedium" panose="02000603020000020003" pitchFamily="2" charset="0"/>
            </a:endParaRPr>
          </a:p>
        </p:txBody>
      </p:sp>
      <p:graphicFrame>
        <p:nvGraphicFramePr>
          <p:cNvPr id="9" name="Table 8">
            <a:extLst>
              <a:ext uri="{FF2B5EF4-FFF2-40B4-BE49-F238E27FC236}">
                <a16:creationId xmlns:a16="http://schemas.microsoft.com/office/drawing/2014/main" xmlns="" id="{5D4AE617-E60C-4586-976C-B56787DC1FFA}"/>
              </a:ext>
            </a:extLst>
          </p:cNvPr>
          <p:cNvGraphicFramePr>
            <a:graphicFrameLocks noGrp="1"/>
          </p:cNvGraphicFramePr>
          <p:nvPr>
            <p:extLst>
              <p:ext uri="{D42A27DB-BD31-4B8C-83A1-F6EECF244321}">
                <p14:modId xmlns:p14="http://schemas.microsoft.com/office/powerpoint/2010/main" val="3825021513"/>
              </p:ext>
            </p:extLst>
          </p:nvPr>
        </p:nvGraphicFramePr>
        <p:xfrm>
          <a:off x="2503222" y="5581975"/>
          <a:ext cx="4490558" cy="822960"/>
        </p:xfrm>
        <a:graphic>
          <a:graphicData uri="http://schemas.openxmlformats.org/drawingml/2006/table">
            <a:tbl>
              <a:tblPr firstRow="1" bandRow="1">
                <a:tableStyleId>{5C22544A-7EE6-4342-B048-85BDC9FD1C3A}</a:tableStyleId>
              </a:tblPr>
              <a:tblGrid>
                <a:gridCol w="436863">
                  <a:extLst>
                    <a:ext uri="{9D8B030D-6E8A-4147-A177-3AD203B41FA5}">
                      <a16:colId xmlns:a16="http://schemas.microsoft.com/office/drawing/2014/main" xmlns="" val="1939656580"/>
                    </a:ext>
                  </a:extLst>
                </a:gridCol>
                <a:gridCol w="352800">
                  <a:extLst>
                    <a:ext uri="{9D8B030D-6E8A-4147-A177-3AD203B41FA5}">
                      <a16:colId xmlns:a16="http://schemas.microsoft.com/office/drawing/2014/main" xmlns="" val="3052665199"/>
                    </a:ext>
                  </a:extLst>
                </a:gridCol>
                <a:gridCol w="436863">
                  <a:extLst>
                    <a:ext uri="{9D8B030D-6E8A-4147-A177-3AD203B41FA5}">
                      <a16:colId xmlns:a16="http://schemas.microsoft.com/office/drawing/2014/main" xmlns="" val="3217099056"/>
                    </a:ext>
                  </a:extLst>
                </a:gridCol>
                <a:gridCol w="352056">
                  <a:extLst>
                    <a:ext uri="{9D8B030D-6E8A-4147-A177-3AD203B41FA5}">
                      <a16:colId xmlns:a16="http://schemas.microsoft.com/office/drawing/2014/main" xmlns="" val="893530740"/>
                    </a:ext>
                  </a:extLst>
                </a:gridCol>
                <a:gridCol w="436863">
                  <a:extLst>
                    <a:ext uri="{9D8B030D-6E8A-4147-A177-3AD203B41FA5}">
                      <a16:colId xmlns:a16="http://schemas.microsoft.com/office/drawing/2014/main" xmlns="" val="2958078977"/>
                    </a:ext>
                  </a:extLst>
                </a:gridCol>
                <a:gridCol w="352056">
                  <a:extLst>
                    <a:ext uri="{9D8B030D-6E8A-4147-A177-3AD203B41FA5}">
                      <a16:colId xmlns:a16="http://schemas.microsoft.com/office/drawing/2014/main" xmlns="" val="3446085359"/>
                    </a:ext>
                  </a:extLst>
                </a:gridCol>
                <a:gridCol w="436863">
                  <a:extLst>
                    <a:ext uri="{9D8B030D-6E8A-4147-A177-3AD203B41FA5}">
                      <a16:colId xmlns:a16="http://schemas.microsoft.com/office/drawing/2014/main" xmlns="" val="1483300332"/>
                    </a:ext>
                  </a:extLst>
                </a:gridCol>
                <a:gridCol w="434809">
                  <a:extLst>
                    <a:ext uri="{9D8B030D-6E8A-4147-A177-3AD203B41FA5}">
                      <a16:colId xmlns:a16="http://schemas.microsoft.com/office/drawing/2014/main" xmlns="" val="422126264"/>
                    </a:ext>
                  </a:extLst>
                </a:gridCol>
                <a:gridCol w="436863">
                  <a:extLst>
                    <a:ext uri="{9D8B030D-6E8A-4147-A177-3AD203B41FA5}">
                      <a16:colId xmlns:a16="http://schemas.microsoft.com/office/drawing/2014/main" xmlns="" val="823058038"/>
                    </a:ext>
                  </a:extLst>
                </a:gridCol>
                <a:gridCol w="352056">
                  <a:extLst>
                    <a:ext uri="{9D8B030D-6E8A-4147-A177-3AD203B41FA5}">
                      <a16:colId xmlns:a16="http://schemas.microsoft.com/office/drawing/2014/main" xmlns="" val="4242639662"/>
                    </a:ext>
                  </a:extLst>
                </a:gridCol>
                <a:gridCol w="462466">
                  <a:extLst>
                    <a:ext uri="{9D8B030D-6E8A-4147-A177-3AD203B41FA5}">
                      <a16:colId xmlns:a16="http://schemas.microsoft.com/office/drawing/2014/main" xmlns="" val="1569566232"/>
                    </a:ext>
                  </a:extLst>
                </a:gridCol>
              </a:tblGrid>
              <a:tr h="540000">
                <a:tc>
                  <a:txBody>
                    <a:bodyPr/>
                    <a:lstStyle/>
                    <a:p>
                      <a:pPr algn="ctr"/>
                      <a:r>
                        <a:rPr lang="en-GB" sz="2400" b="1" dirty="0">
                          <a:solidFill>
                            <a:srgbClr val="FF0000"/>
                          </a:solidFill>
                          <a:latin typeface="Century Gothic" panose="020B050202020202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chemeClr val="tx1"/>
                          </a:solidFill>
                          <a:latin typeface="Century Gothic" panose="020B050202020202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a:solidFill>
                            <a:srgbClr val="FF0000"/>
                          </a:solidFill>
                          <a:latin typeface="Century Gothic" panose="020B050202020202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chemeClr val="tx1"/>
                          </a:solidFill>
                          <a:latin typeface="Century Gothic" panose="020B0502020202020204" pitchFamily="34" charset="0"/>
                        </a:rPr>
                        <a:t>+ </a:t>
                      </a: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a:solidFill>
                            <a:srgbClr val="FF0000"/>
                          </a:solidFill>
                          <a:latin typeface="Century Gothic" panose="020B0502020202020204" pitchFamily="34" charset="0"/>
                        </a:rPr>
                        <a:t>5</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chemeClr val="tx1"/>
                          </a:solidFill>
                          <a:latin typeface="Century Gothic" panose="020B0502020202020204" pitchFamily="34" charset="0"/>
                        </a:rPr>
                        <a: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a:solidFill>
                            <a:srgbClr val="FF0000"/>
                          </a:solidFill>
                          <a:latin typeface="Century Gothic" panose="020B0502020202020204" pitchFamily="34" charset="0"/>
                        </a:rPr>
                        <a:t>5</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chemeClr val="tx1"/>
                          </a:solidFill>
                          <a:latin typeface="Century Gothic" panose="020B0502020202020204" pitchFamily="34" charset="0"/>
                        </a:rPr>
                        <a: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a:solidFill>
                            <a:srgbClr val="FF0000"/>
                          </a:solidFill>
                          <a:latin typeface="Century Gothic" panose="020B0502020202020204" pitchFamily="34" charset="0"/>
                        </a:rPr>
                        <a:t>5</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chemeClr val="tx1"/>
                          </a:solidFill>
                          <a:latin typeface="Century Gothic" panose="020B0502020202020204" pitchFamily="34" charset="0"/>
                        </a:rPr>
                        <a:t>=</a:t>
                      </a:r>
                    </a:p>
                  </a:txBody>
                  <a:tcPr anchor="ctr">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a:solidFill>
                            <a:schemeClr val="tx1"/>
                          </a:solidFill>
                          <a:latin typeface="Century Gothic" panose="020B0502020202020204" pitchFamily="34" charset="0"/>
                        </a:rPr>
                        <a:t>25</a:t>
                      </a: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207588505"/>
                  </a:ext>
                </a:extLst>
              </a:tr>
            </a:tbl>
          </a:graphicData>
        </a:graphic>
      </p:graphicFrame>
    </p:spTree>
    <p:extLst>
      <p:ext uri="{BB962C8B-B14F-4D97-AF65-F5344CB8AC3E}">
        <p14:creationId xmlns:p14="http://schemas.microsoft.com/office/powerpoint/2010/main" val="31292029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xmlns=""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xmlns=""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4" name="Picture 13">
            <a:extLst>
              <a:ext uri="{FF2B5EF4-FFF2-40B4-BE49-F238E27FC236}">
                <a16:creationId xmlns:a16="http://schemas.microsoft.com/office/drawing/2014/main" xmlns="" id="{8BFE82C4-BF08-48D8-ACB4-CAC1A5BA2F31}"/>
              </a:ext>
            </a:extLst>
          </p:cNvPr>
          <p:cNvPicPr>
            <a:picLocks noChangeAspect="1"/>
          </p:cNvPicPr>
          <p:nvPr/>
        </p:nvPicPr>
        <p:blipFill>
          <a:blip r:embed="rId5"/>
          <a:stretch>
            <a:fillRect/>
          </a:stretch>
        </p:blipFill>
        <p:spPr>
          <a:xfrm>
            <a:off x="115438" y="145118"/>
            <a:ext cx="8913124" cy="6322100"/>
          </a:xfrm>
          <a:prstGeom prst="rect">
            <a:avLst/>
          </a:prstGeom>
        </p:spPr>
      </p:pic>
      <p:sp>
        <p:nvSpPr>
          <p:cNvPr id="15" name="Rectangle 14">
            <a:extLst>
              <a:ext uri="{FF2B5EF4-FFF2-40B4-BE49-F238E27FC236}">
                <a16:creationId xmlns:a16="http://schemas.microsoft.com/office/drawing/2014/main" xmlns="" id="{29DA770C-2CA8-47BA-89D1-CECAE118519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Reasoning 1</a:t>
            </a:r>
            <a:endParaRPr lang="en-GB" sz="1600" b="1" dirty="0">
              <a:solidFill>
                <a:schemeClr val="bg2">
                  <a:lumMod val="50000"/>
                </a:schemeClr>
              </a:solidFill>
              <a:latin typeface="Century Gothic" panose="020B0502020202020204" pitchFamily="34" charset="0"/>
            </a:endParaRPr>
          </a:p>
          <a:p>
            <a:pPr lvl="0" algn="ctr"/>
            <a:endParaRPr lang="en-GB" sz="2000" dirty="0">
              <a:solidFill>
                <a:schemeClr val="bg2">
                  <a:lumMod val="50000"/>
                </a:schemeClr>
              </a:solidFill>
              <a:latin typeface="SassoonCRInfantMedium" panose="02000603020000020003" pitchFamily="2" charset="0"/>
            </a:endParaRPr>
          </a:p>
          <a:p>
            <a:pPr algn="ctr"/>
            <a:r>
              <a:rPr lang="en-GB" sz="2000" b="1" dirty="0">
                <a:solidFill>
                  <a:schemeClr val="tx1"/>
                </a:solidFill>
                <a:latin typeface="Century Gothic" panose="020B0502020202020204" pitchFamily="34" charset="0"/>
              </a:rPr>
              <a:t>Maggie and Kyle have been counting in 10s starting from 10.</a:t>
            </a:r>
            <a:endParaRPr lang="en-GB" sz="2000" b="1" dirty="0">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1200" b="1" dirty="0">
              <a:solidFill>
                <a:schemeClr val="tx1"/>
              </a:solidFill>
              <a:latin typeface="Century Gothic" panose="020B0502020202020204" pitchFamily="34" charset="0"/>
            </a:endParaRPr>
          </a:p>
          <a:p>
            <a:pPr algn="ctr"/>
            <a:endParaRPr lang="en-GB" sz="2400" b="1" dirty="0">
              <a:solidFill>
                <a:srgbClr val="FF0000"/>
              </a:solidFill>
              <a:latin typeface="Century Gothic" panose="020B0502020202020204" pitchFamily="34"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r>
              <a:rPr lang="en-GB" sz="2000" b="1" dirty="0">
                <a:solidFill>
                  <a:schemeClr val="tx1"/>
                </a:solidFill>
                <a:latin typeface="Century Gothic" panose="020B0502020202020204" pitchFamily="34" charset="0"/>
              </a:rPr>
              <a:t>Who is correct? Explain your answer.</a:t>
            </a:r>
          </a:p>
          <a:p>
            <a:pPr lvl="0" algn="ctr"/>
            <a:endParaRPr lang="en-GB" sz="1600" b="1" dirty="0">
              <a:solidFill>
                <a:schemeClr val="tx1"/>
              </a:solidFill>
              <a:latin typeface="Century Gothic" panose="020B0502020202020204" pitchFamily="34"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algn="ctr"/>
            <a:endParaRPr lang="en-GB" sz="3200" b="1" dirty="0">
              <a:solidFill>
                <a:srgbClr val="FF0000"/>
              </a:solidFill>
              <a:latin typeface="Century Gothic" panose="020B0502020202020204" pitchFamily="34"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fontAlgn="base">
              <a:defRPr/>
            </a:pPr>
            <a:endParaRPr lang="en-GB" sz="1400" dirty="0">
              <a:solidFill>
                <a:prstClr val="black"/>
              </a:solidFill>
              <a:latin typeface="SassoonCRInfantMedium" panose="02000603020000020003" pitchFamily="2" charset="0"/>
            </a:endParaRPr>
          </a:p>
        </p:txBody>
      </p:sp>
      <p:sp>
        <p:nvSpPr>
          <p:cNvPr id="26" name="Rounded Rectangular Callout 109">
            <a:extLst>
              <a:ext uri="{FF2B5EF4-FFF2-40B4-BE49-F238E27FC236}">
                <a16:creationId xmlns:a16="http://schemas.microsoft.com/office/drawing/2014/main" xmlns="" id="{F292DD87-5BC7-4853-A24D-00FF026BBC41}"/>
              </a:ext>
            </a:extLst>
          </p:cNvPr>
          <p:cNvSpPr/>
          <p:nvPr/>
        </p:nvSpPr>
        <p:spPr>
          <a:xfrm>
            <a:off x="2237627" y="1922603"/>
            <a:ext cx="4631263" cy="941161"/>
          </a:xfrm>
          <a:prstGeom prst="wedgeRoundRectCallout">
            <a:avLst>
              <a:gd name="adj1" fmla="val -63910"/>
              <a:gd name="adj2" fmla="val 41073"/>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entury Gothic" panose="020B0502020202020204" pitchFamily="34" charset="0"/>
              </a:rPr>
              <a:t>All of my numbers will be odd numbers.</a:t>
            </a:r>
          </a:p>
        </p:txBody>
      </p:sp>
      <p:sp>
        <p:nvSpPr>
          <p:cNvPr id="27" name="TextBox 26">
            <a:extLst>
              <a:ext uri="{FF2B5EF4-FFF2-40B4-BE49-F238E27FC236}">
                <a16:creationId xmlns:a16="http://schemas.microsoft.com/office/drawing/2014/main" xmlns="" id="{E35EFA05-1C26-4272-9679-7F53AD5EE1AD}"/>
              </a:ext>
            </a:extLst>
          </p:cNvPr>
          <p:cNvSpPr txBox="1"/>
          <p:nvPr/>
        </p:nvSpPr>
        <p:spPr>
          <a:xfrm>
            <a:off x="275303" y="1472788"/>
            <a:ext cx="1469414" cy="400110"/>
          </a:xfrm>
          <a:prstGeom prst="rect">
            <a:avLst/>
          </a:prstGeom>
          <a:noFill/>
        </p:spPr>
        <p:txBody>
          <a:bodyPr wrap="square" rtlCol="0">
            <a:spAutoFit/>
          </a:bodyPr>
          <a:lstStyle/>
          <a:p>
            <a:pPr algn="ctr"/>
            <a:r>
              <a:rPr lang="en-US" sz="2000" b="1" dirty="0">
                <a:latin typeface="Century Gothic" panose="020B0502020202020204" pitchFamily="34" charset="0"/>
              </a:rPr>
              <a:t>Maggie</a:t>
            </a:r>
          </a:p>
        </p:txBody>
      </p:sp>
      <p:sp>
        <p:nvSpPr>
          <p:cNvPr id="28" name="Rounded Rectangular Callout 110">
            <a:extLst>
              <a:ext uri="{FF2B5EF4-FFF2-40B4-BE49-F238E27FC236}">
                <a16:creationId xmlns:a16="http://schemas.microsoft.com/office/drawing/2014/main" xmlns="" id="{E1B68681-EF54-4A66-8606-F7FFBD293CD1}"/>
              </a:ext>
            </a:extLst>
          </p:cNvPr>
          <p:cNvSpPr/>
          <p:nvPr/>
        </p:nvSpPr>
        <p:spPr>
          <a:xfrm>
            <a:off x="436590" y="3768816"/>
            <a:ext cx="4633200" cy="939600"/>
          </a:xfrm>
          <a:prstGeom prst="wedgeRoundRectCallout">
            <a:avLst>
              <a:gd name="adj1" fmla="val 61213"/>
              <a:gd name="adj2" fmla="val 19829"/>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entury Gothic" panose="020B0502020202020204" pitchFamily="34" charset="0"/>
              </a:rPr>
              <a:t>All of my numbers will end in a 0. </a:t>
            </a:r>
          </a:p>
        </p:txBody>
      </p:sp>
      <p:sp>
        <p:nvSpPr>
          <p:cNvPr id="29" name="TextBox 28">
            <a:extLst>
              <a:ext uri="{FF2B5EF4-FFF2-40B4-BE49-F238E27FC236}">
                <a16:creationId xmlns:a16="http://schemas.microsoft.com/office/drawing/2014/main" xmlns="" id="{EF0A2C39-04EB-452D-82AE-F18A576412B0}"/>
              </a:ext>
            </a:extLst>
          </p:cNvPr>
          <p:cNvSpPr txBox="1"/>
          <p:nvPr/>
        </p:nvSpPr>
        <p:spPr>
          <a:xfrm>
            <a:off x="5476103" y="3228945"/>
            <a:ext cx="1469414" cy="400110"/>
          </a:xfrm>
          <a:prstGeom prst="rect">
            <a:avLst/>
          </a:prstGeom>
          <a:noFill/>
        </p:spPr>
        <p:txBody>
          <a:bodyPr wrap="square" rtlCol="0">
            <a:spAutoFit/>
          </a:bodyPr>
          <a:lstStyle/>
          <a:p>
            <a:pPr algn="ctr"/>
            <a:r>
              <a:rPr lang="en-US" sz="2000" b="1" dirty="0">
                <a:latin typeface="Century Gothic" panose="020B0502020202020204" pitchFamily="34" charset="0"/>
              </a:rPr>
              <a:t>Kyle</a:t>
            </a:r>
          </a:p>
        </p:txBody>
      </p:sp>
    </p:spTree>
    <p:extLst>
      <p:ext uri="{BB962C8B-B14F-4D97-AF65-F5344CB8AC3E}">
        <p14:creationId xmlns:p14="http://schemas.microsoft.com/office/powerpoint/2010/main" val="19615721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xmlns=""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xmlns=""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4" name="Picture 13">
            <a:extLst>
              <a:ext uri="{FF2B5EF4-FFF2-40B4-BE49-F238E27FC236}">
                <a16:creationId xmlns:a16="http://schemas.microsoft.com/office/drawing/2014/main" xmlns="" id="{8BFE82C4-BF08-48D8-ACB4-CAC1A5BA2F31}"/>
              </a:ext>
            </a:extLst>
          </p:cNvPr>
          <p:cNvPicPr>
            <a:picLocks noChangeAspect="1"/>
          </p:cNvPicPr>
          <p:nvPr/>
        </p:nvPicPr>
        <p:blipFill>
          <a:blip r:embed="rId5"/>
          <a:stretch>
            <a:fillRect/>
          </a:stretch>
        </p:blipFill>
        <p:spPr>
          <a:xfrm>
            <a:off x="115438" y="145118"/>
            <a:ext cx="8913124" cy="6322100"/>
          </a:xfrm>
          <a:prstGeom prst="rect">
            <a:avLst/>
          </a:prstGeom>
        </p:spPr>
      </p:pic>
      <p:sp>
        <p:nvSpPr>
          <p:cNvPr id="15" name="Rectangle 14">
            <a:extLst>
              <a:ext uri="{FF2B5EF4-FFF2-40B4-BE49-F238E27FC236}">
                <a16:creationId xmlns:a16="http://schemas.microsoft.com/office/drawing/2014/main" xmlns="" id="{29DA770C-2CA8-47BA-89D1-CECAE118519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Reasoning 1</a:t>
            </a:r>
            <a:endParaRPr lang="en-GB" sz="1600" b="1" dirty="0">
              <a:solidFill>
                <a:schemeClr val="bg2">
                  <a:lumMod val="50000"/>
                </a:schemeClr>
              </a:solidFill>
              <a:latin typeface="Century Gothic" panose="020B0502020202020204" pitchFamily="34" charset="0"/>
            </a:endParaRPr>
          </a:p>
          <a:p>
            <a:pPr lvl="0" algn="ctr"/>
            <a:endParaRPr lang="en-GB" sz="2000" dirty="0">
              <a:solidFill>
                <a:schemeClr val="bg2">
                  <a:lumMod val="50000"/>
                </a:schemeClr>
              </a:solidFill>
              <a:latin typeface="SassoonCRInfantMedium" panose="02000603020000020003" pitchFamily="2" charset="0"/>
            </a:endParaRPr>
          </a:p>
          <a:p>
            <a:pPr algn="ctr"/>
            <a:r>
              <a:rPr lang="en-GB" sz="2000" b="1" dirty="0">
                <a:solidFill>
                  <a:schemeClr val="tx1"/>
                </a:solidFill>
                <a:latin typeface="Century Gothic" panose="020B0502020202020204" pitchFamily="34" charset="0"/>
              </a:rPr>
              <a:t>Maggie and Kyle have been counting in 10s starting from 10.</a:t>
            </a:r>
            <a:endParaRPr lang="en-GB" sz="2000" b="1" dirty="0">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1200" b="1" dirty="0">
              <a:solidFill>
                <a:schemeClr val="tx1"/>
              </a:solidFill>
              <a:latin typeface="Century Gothic" panose="020B0502020202020204" pitchFamily="34" charset="0"/>
            </a:endParaRPr>
          </a:p>
          <a:p>
            <a:pPr algn="ctr"/>
            <a:endParaRPr lang="en-GB" sz="2400" b="1" dirty="0">
              <a:solidFill>
                <a:srgbClr val="FF0000"/>
              </a:solidFill>
              <a:latin typeface="Century Gothic" panose="020B0502020202020204" pitchFamily="34"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r>
              <a:rPr lang="en-GB" sz="2000" b="1" dirty="0">
                <a:solidFill>
                  <a:schemeClr val="tx1"/>
                </a:solidFill>
                <a:latin typeface="Century Gothic" panose="020B0502020202020204" pitchFamily="34" charset="0"/>
              </a:rPr>
              <a:t>Who is correct? Explain your answer.</a:t>
            </a:r>
          </a:p>
          <a:p>
            <a:pPr lvl="0"/>
            <a:endParaRPr lang="en-GB" sz="16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Kyle is correct because…</a:t>
            </a:r>
            <a:endParaRPr lang="en-GB" sz="2000" dirty="0">
              <a:solidFill>
                <a:schemeClr val="tx1"/>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algn="ctr"/>
            <a:endParaRPr lang="en-GB" sz="3200" b="1" dirty="0">
              <a:solidFill>
                <a:srgbClr val="FF0000"/>
              </a:solidFill>
              <a:latin typeface="Century Gothic" panose="020B0502020202020204" pitchFamily="34"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fontAlgn="base">
              <a:defRPr/>
            </a:pPr>
            <a:endParaRPr lang="en-GB" sz="1400" dirty="0">
              <a:solidFill>
                <a:prstClr val="black"/>
              </a:solidFill>
              <a:latin typeface="SassoonCRInfantMedium" panose="02000603020000020003" pitchFamily="2" charset="0"/>
            </a:endParaRPr>
          </a:p>
        </p:txBody>
      </p:sp>
      <p:sp>
        <p:nvSpPr>
          <p:cNvPr id="26" name="Rounded Rectangular Callout 109">
            <a:extLst>
              <a:ext uri="{FF2B5EF4-FFF2-40B4-BE49-F238E27FC236}">
                <a16:creationId xmlns:a16="http://schemas.microsoft.com/office/drawing/2014/main" xmlns="" id="{F292DD87-5BC7-4853-A24D-00FF026BBC41}"/>
              </a:ext>
            </a:extLst>
          </p:cNvPr>
          <p:cNvSpPr/>
          <p:nvPr/>
        </p:nvSpPr>
        <p:spPr>
          <a:xfrm>
            <a:off x="2237627" y="1922603"/>
            <a:ext cx="4631263" cy="941161"/>
          </a:xfrm>
          <a:prstGeom prst="wedgeRoundRectCallout">
            <a:avLst>
              <a:gd name="adj1" fmla="val -63910"/>
              <a:gd name="adj2" fmla="val 41073"/>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entury Gothic" panose="020B0502020202020204" pitchFamily="34" charset="0"/>
              </a:rPr>
              <a:t>All of my numbers will be odd numbers.</a:t>
            </a:r>
          </a:p>
        </p:txBody>
      </p:sp>
      <p:sp>
        <p:nvSpPr>
          <p:cNvPr id="27" name="TextBox 26">
            <a:extLst>
              <a:ext uri="{FF2B5EF4-FFF2-40B4-BE49-F238E27FC236}">
                <a16:creationId xmlns:a16="http://schemas.microsoft.com/office/drawing/2014/main" xmlns="" id="{E35EFA05-1C26-4272-9679-7F53AD5EE1AD}"/>
              </a:ext>
            </a:extLst>
          </p:cNvPr>
          <p:cNvSpPr txBox="1"/>
          <p:nvPr/>
        </p:nvSpPr>
        <p:spPr>
          <a:xfrm>
            <a:off x="275303" y="1472788"/>
            <a:ext cx="1469414" cy="400110"/>
          </a:xfrm>
          <a:prstGeom prst="rect">
            <a:avLst/>
          </a:prstGeom>
          <a:noFill/>
        </p:spPr>
        <p:txBody>
          <a:bodyPr wrap="square" rtlCol="0">
            <a:spAutoFit/>
          </a:bodyPr>
          <a:lstStyle/>
          <a:p>
            <a:pPr algn="ctr"/>
            <a:r>
              <a:rPr lang="en-US" sz="2000" b="1" dirty="0">
                <a:latin typeface="Century Gothic" panose="020B0502020202020204" pitchFamily="34" charset="0"/>
              </a:rPr>
              <a:t>Maggie</a:t>
            </a:r>
          </a:p>
        </p:txBody>
      </p:sp>
      <p:sp>
        <p:nvSpPr>
          <p:cNvPr id="28" name="Rounded Rectangular Callout 110">
            <a:extLst>
              <a:ext uri="{FF2B5EF4-FFF2-40B4-BE49-F238E27FC236}">
                <a16:creationId xmlns:a16="http://schemas.microsoft.com/office/drawing/2014/main" xmlns="" id="{E1B68681-EF54-4A66-8606-F7FFBD293CD1}"/>
              </a:ext>
            </a:extLst>
          </p:cNvPr>
          <p:cNvSpPr/>
          <p:nvPr/>
        </p:nvSpPr>
        <p:spPr>
          <a:xfrm>
            <a:off x="436590" y="3768816"/>
            <a:ext cx="4633200" cy="939600"/>
          </a:xfrm>
          <a:prstGeom prst="wedgeRoundRectCallout">
            <a:avLst>
              <a:gd name="adj1" fmla="val 61213"/>
              <a:gd name="adj2" fmla="val 19829"/>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entury Gothic" panose="020B0502020202020204" pitchFamily="34" charset="0"/>
              </a:rPr>
              <a:t>All of my numbers will end in a 0. </a:t>
            </a:r>
          </a:p>
        </p:txBody>
      </p:sp>
      <p:sp>
        <p:nvSpPr>
          <p:cNvPr id="29" name="TextBox 28">
            <a:extLst>
              <a:ext uri="{FF2B5EF4-FFF2-40B4-BE49-F238E27FC236}">
                <a16:creationId xmlns:a16="http://schemas.microsoft.com/office/drawing/2014/main" xmlns="" id="{EF0A2C39-04EB-452D-82AE-F18A576412B0}"/>
              </a:ext>
            </a:extLst>
          </p:cNvPr>
          <p:cNvSpPr txBox="1"/>
          <p:nvPr/>
        </p:nvSpPr>
        <p:spPr>
          <a:xfrm>
            <a:off x="5476103" y="3228945"/>
            <a:ext cx="1469414" cy="400110"/>
          </a:xfrm>
          <a:prstGeom prst="rect">
            <a:avLst/>
          </a:prstGeom>
          <a:noFill/>
        </p:spPr>
        <p:txBody>
          <a:bodyPr wrap="square" rtlCol="0">
            <a:spAutoFit/>
          </a:bodyPr>
          <a:lstStyle/>
          <a:p>
            <a:pPr algn="ctr"/>
            <a:r>
              <a:rPr lang="en-US" sz="2000" b="1" dirty="0">
                <a:latin typeface="Century Gothic" panose="020B0502020202020204" pitchFamily="34" charset="0"/>
              </a:rPr>
              <a:t>Kyle</a:t>
            </a:r>
          </a:p>
        </p:txBody>
      </p:sp>
    </p:spTree>
    <p:extLst>
      <p:ext uri="{BB962C8B-B14F-4D97-AF65-F5344CB8AC3E}">
        <p14:creationId xmlns:p14="http://schemas.microsoft.com/office/powerpoint/2010/main" val="2114797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xmlns=""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xmlns=""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4" name="Picture 13">
            <a:extLst>
              <a:ext uri="{FF2B5EF4-FFF2-40B4-BE49-F238E27FC236}">
                <a16:creationId xmlns:a16="http://schemas.microsoft.com/office/drawing/2014/main" xmlns="" id="{8BFE82C4-BF08-48D8-ACB4-CAC1A5BA2F31}"/>
              </a:ext>
            </a:extLst>
          </p:cNvPr>
          <p:cNvPicPr>
            <a:picLocks noChangeAspect="1"/>
          </p:cNvPicPr>
          <p:nvPr/>
        </p:nvPicPr>
        <p:blipFill>
          <a:blip r:embed="rId5"/>
          <a:stretch>
            <a:fillRect/>
          </a:stretch>
        </p:blipFill>
        <p:spPr>
          <a:xfrm>
            <a:off x="115438" y="145118"/>
            <a:ext cx="8913124" cy="6322100"/>
          </a:xfrm>
          <a:prstGeom prst="rect">
            <a:avLst/>
          </a:prstGeom>
        </p:spPr>
      </p:pic>
      <p:sp>
        <p:nvSpPr>
          <p:cNvPr id="15" name="Rectangle 14">
            <a:extLst>
              <a:ext uri="{FF2B5EF4-FFF2-40B4-BE49-F238E27FC236}">
                <a16:creationId xmlns:a16="http://schemas.microsoft.com/office/drawing/2014/main" xmlns="" id="{29DA770C-2CA8-47BA-89D1-CECAE118519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Reasoning 1</a:t>
            </a:r>
            <a:endParaRPr lang="en-GB" sz="1600" b="1" dirty="0">
              <a:solidFill>
                <a:schemeClr val="bg2">
                  <a:lumMod val="50000"/>
                </a:schemeClr>
              </a:solidFill>
              <a:latin typeface="Century Gothic" panose="020B0502020202020204" pitchFamily="34" charset="0"/>
            </a:endParaRPr>
          </a:p>
          <a:p>
            <a:pPr lvl="0" algn="ctr"/>
            <a:endParaRPr lang="en-GB" sz="2000" dirty="0">
              <a:solidFill>
                <a:schemeClr val="bg2">
                  <a:lumMod val="50000"/>
                </a:schemeClr>
              </a:solidFill>
              <a:latin typeface="SassoonCRInfantMedium" panose="02000603020000020003" pitchFamily="2" charset="0"/>
            </a:endParaRPr>
          </a:p>
          <a:p>
            <a:pPr algn="ctr"/>
            <a:r>
              <a:rPr lang="en-GB" sz="2000" b="1" dirty="0">
                <a:solidFill>
                  <a:schemeClr val="tx1"/>
                </a:solidFill>
                <a:latin typeface="Century Gothic" panose="020B0502020202020204" pitchFamily="34" charset="0"/>
              </a:rPr>
              <a:t>Maggie and Kyle have been counting in 10s starting from 10.</a:t>
            </a:r>
            <a:endParaRPr lang="en-GB" sz="2000" b="1" dirty="0">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1200" b="1" dirty="0">
              <a:solidFill>
                <a:schemeClr val="tx1"/>
              </a:solidFill>
              <a:latin typeface="Century Gothic" panose="020B0502020202020204" pitchFamily="34" charset="0"/>
            </a:endParaRPr>
          </a:p>
          <a:p>
            <a:pPr algn="ctr"/>
            <a:endParaRPr lang="en-GB" sz="2400" b="1" dirty="0">
              <a:solidFill>
                <a:srgbClr val="FF0000"/>
              </a:solidFill>
              <a:latin typeface="Century Gothic" panose="020B0502020202020204" pitchFamily="34"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r>
              <a:rPr lang="en-GB" sz="2000" b="1" dirty="0">
                <a:solidFill>
                  <a:schemeClr val="tx1"/>
                </a:solidFill>
                <a:latin typeface="Century Gothic" panose="020B0502020202020204" pitchFamily="34" charset="0"/>
              </a:rPr>
              <a:t>Who is correct? Explain your answer.</a:t>
            </a:r>
          </a:p>
          <a:p>
            <a:pPr lvl="0"/>
            <a:endParaRPr lang="en-GB" sz="16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Kyle is correct because when counting in 10s, all numbers end in 0. For example; 10, 20, 30</a:t>
            </a:r>
            <a:endParaRPr lang="en-GB" sz="2000" dirty="0">
              <a:solidFill>
                <a:srgbClr val="FF0000"/>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algn="ctr"/>
            <a:endParaRPr lang="en-GB" sz="3200" b="1" dirty="0">
              <a:solidFill>
                <a:srgbClr val="FF0000"/>
              </a:solidFill>
              <a:latin typeface="Century Gothic" panose="020B0502020202020204" pitchFamily="34"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fontAlgn="base">
              <a:defRPr/>
            </a:pPr>
            <a:endParaRPr lang="en-GB" sz="1400" dirty="0">
              <a:solidFill>
                <a:prstClr val="black"/>
              </a:solidFill>
              <a:latin typeface="SassoonCRInfantMedium" panose="02000603020000020003" pitchFamily="2" charset="0"/>
            </a:endParaRPr>
          </a:p>
        </p:txBody>
      </p:sp>
      <p:sp>
        <p:nvSpPr>
          <p:cNvPr id="26" name="Rounded Rectangular Callout 109">
            <a:extLst>
              <a:ext uri="{FF2B5EF4-FFF2-40B4-BE49-F238E27FC236}">
                <a16:creationId xmlns:a16="http://schemas.microsoft.com/office/drawing/2014/main" xmlns="" id="{F292DD87-5BC7-4853-A24D-00FF026BBC41}"/>
              </a:ext>
            </a:extLst>
          </p:cNvPr>
          <p:cNvSpPr/>
          <p:nvPr/>
        </p:nvSpPr>
        <p:spPr>
          <a:xfrm>
            <a:off x="2237627" y="1922603"/>
            <a:ext cx="4631263" cy="941161"/>
          </a:xfrm>
          <a:prstGeom prst="wedgeRoundRectCallout">
            <a:avLst>
              <a:gd name="adj1" fmla="val -63910"/>
              <a:gd name="adj2" fmla="val 41073"/>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entury Gothic" panose="020B0502020202020204" pitchFamily="34" charset="0"/>
              </a:rPr>
              <a:t>All of my numbers will be odd numbers.</a:t>
            </a:r>
          </a:p>
        </p:txBody>
      </p:sp>
      <p:sp>
        <p:nvSpPr>
          <p:cNvPr id="27" name="TextBox 26">
            <a:extLst>
              <a:ext uri="{FF2B5EF4-FFF2-40B4-BE49-F238E27FC236}">
                <a16:creationId xmlns:a16="http://schemas.microsoft.com/office/drawing/2014/main" xmlns="" id="{E35EFA05-1C26-4272-9679-7F53AD5EE1AD}"/>
              </a:ext>
            </a:extLst>
          </p:cNvPr>
          <p:cNvSpPr txBox="1"/>
          <p:nvPr/>
        </p:nvSpPr>
        <p:spPr>
          <a:xfrm>
            <a:off x="275303" y="1472788"/>
            <a:ext cx="1469414" cy="400110"/>
          </a:xfrm>
          <a:prstGeom prst="rect">
            <a:avLst/>
          </a:prstGeom>
          <a:noFill/>
        </p:spPr>
        <p:txBody>
          <a:bodyPr wrap="square" rtlCol="0">
            <a:spAutoFit/>
          </a:bodyPr>
          <a:lstStyle/>
          <a:p>
            <a:pPr algn="ctr"/>
            <a:r>
              <a:rPr lang="en-US" sz="2000" b="1" dirty="0">
                <a:latin typeface="Century Gothic" panose="020B0502020202020204" pitchFamily="34" charset="0"/>
              </a:rPr>
              <a:t>Maggie</a:t>
            </a:r>
          </a:p>
        </p:txBody>
      </p:sp>
      <p:sp>
        <p:nvSpPr>
          <p:cNvPr id="28" name="Rounded Rectangular Callout 110">
            <a:extLst>
              <a:ext uri="{FF2B5EF4-FFF2-40B4-BE49-F238E27FC236}">
                <a16:creationId xmlns:a16="http://schemas.microsoft.com/office/drawing/2014/main" xmlns="" id="{E1B68681-EF54-4A66-8606-F7FFBD293CD1}"/>
              </a:ext>
            </a:extLst>
          </p:cNvPr>
          <p:cNvSpPr/>
          <p:nvPr/>
        </p:nvSpPr>
        <p:spPr>
          <a:xfrm>
            <a:off x="436590" y="3768816"/>
            <a:ext cx="4633200" cy="939600"/>
          </a:xfrm>
          <a:prstGeom prst="wedgeRoundRectCallout">
            <a:avLst>
              <a:gd name="adj1" fmla="val 61213"/>
              <a:gd name="adj2" fmla="val 19829"/>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entury Gothic" panose="020B0502020202020204" pitchFamily="34" charset="0"/>
              </a:rPr>
              <a:t>All of my numbers will end in a 0. </a:t>
            </a:r>
          </a:p>
        </p:txBody>
      </p:sp>
      <p:sp>
        <p:nvSpPr>
          <p:cNvPr id="29" name="TextBox 28">
            <a:extLst>
              <a:ext uri="{FF2B5EF4-FFF2-40B4-BE49-F238E27FC236}">
                <a16:creationId xmlns:a16="http://schemas.microsoft.com/office/drawing/2014/main" xmlns="" id="{EF0A2C39-04EB-452D-82AE-F18A576412B0}"/>
              </a:ext>
            </a:extLst>
          </p:cNvPr>
          <p:cNvSpPr txBox="1"/>
          <p:nvPr/>
        </p:nvSpPr>
        <p:spPr>
          <a:xfrm>
            <a:off x="5476103" y="3228945"/>
            <a:ext cx="1469414" cy="400110"/>
          </a:xfrm>
          <a:prstGeom prst="rect">
            <a:avLst/>
          </a:prstGeom>
          <a:noFill/>
        </p:spPr>
        <p:txBody>
          <a:bodyPr wrap="square" rtlCol="0">
            <a:spAutoFit/>
          </a:bodyPr>
          <a:lstStyle/>
          <a:p>
            <a:pPr algn="ctr"/>
            <a:r>
              <a:rPr lang="en-US" sz="2000" b="1" dirty="0">
                <a:latin typeface="Century Gothic" panose="020B0502020202020204" pitchFamily="34" charset="0"/>
              </a:rPr>
              <a:t>Kyle</a:t>
            </a:r>
          </a:p>
        </p:txBody>
      </p:sp>
    </p:spTree>
    <p:extLst>
      <p:ext uri="{BB962C8B-B14F-4D97-AF65-F5344CB8AC3E}">
        <p14:creationId xmlns:p14="http://schemas.microsoft.com/office/powerpoint/2010/main" val="3639551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xmlns=""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xmlns=""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Problem Solving 2</a:t>
            </a:r>
            <a:endParaRPr lang="en-GB" sz="1600" b="1" dirty="0">
              <a:solidFill>
                <a:schemeClr val="bg2">
                  <a:lumMod val="50000"/>
                </a:schemeClr>
              </a:solidFill>
              <a:latin typeface="Century Gothic" panose="020B0502020202020204" pitchFamily="34" charset="0"/>
            </a:endParaRPr>
          </a:p>
          <a:p>
            <a:pPr lvl="0" algn="ctr"/>
            <a:endParaRPr lang="en-GB" sz="2000" dirty="0">
              <a:solidFill>
                <a:schemeClr val="bg2">
                  <a:lumMod val="50000"/>
                </a:schemeClr>
              </a:solidFill>
              <a:latin typeface="SassoonCRInfantMedium" panose="02000603020000020003" pitchFamily="2" charset="0"/>
            </a:endParaRPr>
          </a:p>
          <a:p>
            <a:pPr algn="ctr"/>
            <a:r>
              <a:rPr lang="en-GB" sz="2000" b="1" dirty="0">
                <a:solidFill>
                  <a:schemeClr val="tx1"/>
                </a:solidFill>
                <a:latin typeface="Century Gothic" panose="020B0502020202020204" pitchFamily="34" charset="0"/>
              </a:rPr>
              <a:t>Look at the Numicon and the number sentences below.</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       </a:t>
            </a:r>
            <a:r>
              <a:rPr lang="en-GB" sz="2400" b="1" dirty="0">
                <a:solidFill>
                  <a:schemeClr val="tx1"/>
                </a:solidFill>
                <a:latin typeface="Century Gothic" panose="020B0502020202020204" pitchFamily="34" charset="0"/>
              </a:rPr>
              <a:t>10 + 10 + 10 = 20					    5 + 5 + 5 = 20</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1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Find and correct any mistakes.</a:t>
            </a:r>
          </a:p>
          <a:p>
            <a:pPr algn="ctr"/>
            <a:endParaRPr lang="en-GB" sz="1600" b="1" dirty="0">
              <a:solidFill>
                <a:srgbClr val="FF0000"/>
              </a:solidFill>
              <a:latin typeface="Century Gothic" panose="020B0502020202020204" pitchFamily="34"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algn="ctr"/>
            <a:endParaRPr lang="en-GB" sz="3200" b="1" dirty="0">
              <a:solidFill>
                <a:srgbClr val="FF0000"/>
              </a:solidFill>
              <a:latin typeface="Century Gothic" panose="020B0502020202020204" pitchFamily="34"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fontAlgn="base">
              <a:defRPr/>
            </a:pPr>
            <a:endParaRPr lang="en-GB" sz="1400" dirty="0">
              <a:solidFill>
                <a:prstClr val="black"/>
              </a:solidFill>
              <a:latin typeface="SassoonCRInfantMedium" panose="02000603020000020003" pitchFamily="2" charset="0"/>
            </a:endParaRPr>
          </a:p>
        </p:txBody>
      </p:sp>
      <p:graphicFrame>
        <p:nvGraphicFramePr>
          <p:cNvPr id="177" name="Table 176">
            <a:extLst>
              <a:ext uri="{FF2B5EF4-FFF2-40B4-BE49-F238E27FC236}">
                <a16:creationId xmlns:a16="http://schemas.microsoft.com/office/drawing/2014/main" xmlns="" id="{FB092725-29DB-4B7D-BA3D-A892661C5384}"/>
              </a:ext>
            </a:extLst>
          </p:cNvPr>
          <p:cNvGraphicFramePr>
            <a:graphicFrameLocks noGrp="1"/>
          </p:cNvGraphicFramePr>
          <p:nvPr>
            <p:extLst>
              <p:ext uri="{D42A27DB-BD31-4B8C-83A1-F6EECF244321}">
                <p14:modId xmlns:p14="http://schemas.microsoft.com/office/powerpoint/2010/main" val="581080266"/>
              </p:ext>
            </p:extLst>
          </p:nvPr>
        </p:nvGraphicFramePr>
        <p:xfrm>
          <a:off x="2646517" y="1518051"/>
          <a:ext cx="651542" cy="1828800"/>
        </p:xfrm>
        <a:graphic>
          <a:graphicData uri="http://schemas.openxmlformats.org/drawingml/2006/table">
            <a:tbl>
              <a:tblPr firstRow="1" bandRow="1">
                <a:tableStyleId>{5940675A-B579-460E-94D1-54222C63F5DA}</a:tableStyleId>
              </a:tblPr>
              <a:tblGrid>
                <a:gridCol w="325771">
                  <a:extLst>
                    <a:ext uri="{9D8B030D-6E8A-4147-A177-3AD203B41FA5}">
                      <a16:colId xmlns:a16="http://schemas.microsoft.com/office/drawing/2014/main" xmlns="" val="3995866042"/>
                    </a:ext>
                  </a:extLst>
                </a:gridCol>
                <a:gridCol w="325771">
                  <a:extLst>
                    <a:ext uri="{9D8B030D-6E8A-4147-A177-3AD203B41FA5}">
                      <a16:colId xmlns:a16="http://schemas.microsoft.com/office/drawing/2014/main" xmlns="" val="2137639365"/>
                    </a:ext>
                  </a:extLst>
                </a:gridCol>
              </a:tblGrid>
              <a:tr h="318166">
                <a:tc>
                  <a:txBody>
                    <a:bodyPr/>
                    <a:lstStyle/>
                    <a:p>
                      <a:endParaRPr lang="en-US"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3833058166"/>
                  </a:ext>
                </a:extLst>
              </a:tr>
              <a:tr h="318166">
                <a:tc>
                  <a:txBody>
                    <a:bodyPr/>
                    <a:lstStyle/>
                    <a:p>
                      <a:endParaRPr lang="en-US"/>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3644050107"/>
                  </a:ext>
                </a:extLst>
              </a:tr>
              <a:tr h="318166">
                <a:tc>
                  <a:txBody>
                    <a:bodyPr/>
                    <a:lstStyle/>
                    <a:p>
                      <a:endParaRPr lang="en-US"/>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597679730"/>
                  </a:ext>
                </a:extLst>
              </a:tr>
              <a:tr h="318166">
                <a:tc>
                  <a:txBody>
                    <a:bodyPr/>
                    <a:lstStyle/>
                    <a:p>
                      <a:endParaRPr lang="en-US"/>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2388931954"/>
                  </a:ext>
                </a:extLst>
              </a:tr>
              <a:tr h="318166">
                <a:tc>
                  <a:txBody>
                    <a:bodyPr/>
                    <a:lstStyle/>
                    <a:p>
                      <a:endParaRPr lang="en-US"/>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2328833202"/>
                  </a:ext>
                </a:extLst>
              </a:tr>
            </a:tbl>
          </a:graphicData>
        </a:graphic>
      </p:graphicFrame>
      <p:grpSp>
        <p:nvGrpSpPr>
          <p:cNvPr id="178" name="Group 177">
            <a:extLst>
              <a:ext uri="{FF2B5EF4-FFF2-40B4-BE49-F238E27FC236}">
                <a16:creationId xmlns:a16="http://schemas.microsoft.com/office/drawing/2014/main" xmlns="" id="{0B271710-62E6-4927-883E-77144A4EA673}"/>
              </a:ext>
            </a:extLst>
          </p:cNvPr>
          <p:cNvGrpSpPr/>
          <p:nvPr/>
        </p:nvGrpSpPr>
        <p:grpSpPr>
          <a:xfrm>
            <a:off x="2661185" y="1550325"/>
            <a:ext cx="594094" cy="1760190"/>
            <a:chOff x="-1935580" y="4018174"/>
            <a:chExt cx="438562" cy="1183080"/>
          </a:xfrm>
          <a:solidFill>
            <a:schemeClr val="bg1"/>
          </a:solidFill>
        </p:grpSpPr>
        <p:sp>
          <p:nvSpPr>
            <p:cNvPr id="179" name="Oval 178">
              <a:extLst>
                <a:ext uri="{FF2B5EF4-FFF2-40B4-BE49-F238E27FC236}">
                  <a16:creationId xmlns:a16="http://schemas.microsoft.com/office/drawing/2014/main" xmlns="" id="{C622B66C-139C-4F34-89B5-B343100D65FC}"/>
                </a:ext>
              </a:extLst>
            </p:cNvPr>
            <p:cNvSpPr/>
            <p:nvPr/>
          </p:nvSpPr>
          <p:spPr>
            <a:xfrm>
              <a:off x="-1935576" y="4018174"/>
              <a:ext cx="180000" cy="1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xmlns="" id="{90AE15EB-1F60-4A23-A74F-398FA415D989}"/>
                </a:ext>
              </a:extLst>
            </p:cNvPr>
            <p:cNvSpPr/>
            <p:nvPr/>
          </p:nvSpPr>
          <p:spPr>
            <a:xfrm>
              <a:off x="-1679869" y="4018174"/>
              <a:ext cx="180000" cy="1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xmlns="" id="{D423841F-F6F5-457F-A173-C3D6185C68CA}"/>
                </a:ext>
              </a:extLst>
            </p:cNvPr>
            <p:cNvSpPr/>
            <p:nvPr/>
          </p:nvSpPr>
          <p:spPr>
            <a:xfrm>
              <a:off x="-1935580" y="4268944"/>
              <a:ext cx="180000" cy="1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xmlns="" id="{99C398EC-48BF-4D12-8267-14C8BB3CABF4}"/>
                </a:ext>
              </a:extLst>
            </p:cNvPr>
            <p:cNvSpPr/>
            <p:nvPr/>
          </p:nvSpPr>
          <p:spPr>
            <a:xfrm>
              <a:off x="-1679869" y="4268944"/>
              <a:ext cx="180000" cy="1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xmlns="" id="{E135A150-AADA-4579-ABC8-F73DB060DAEE}"/>
                </a:ext>
              </a:extLst>
            </p:cNvPr>
            <p:cNvSpPr/>
            <p:nvPr/>
          </p:nvSpPr>
          <p:spPr>
            <a:xfrm>
              <a:off x="-1935576" y="4519714"/>
              <a:ext cx="180000" cy="1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xmlns="" id="{7D9E4CF9-F18C-4D2B-9CE6-2C48C8FB16AB}"/>
                </a:ext>
              </a:extLst>
            </p:cNvPr>
            <p:cNvSpPr/>
            <p:nvPr/>
          </p:nvSpPr>
          <p:spPr>
            <a:xfrm>
              <a:off x="-1679869" y="4519714"/>
              <a:ext cx="180000" cy="1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xmlns="" id="{73360E5E-62B0-4295-A539-CA3FA3A8BDB7}"/>
                </a:ext>
              </a:extLst>
            </p:cNvPr>
            <p:cNvSpPr/>
            <p:nvPr/>
          </p:nvSpPr>
          <p:spPr>
            <a:xfrm>
              <a:off x="-1932725" y="4770484"/>
              <a:ext cx="180000" cy="1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a:extLst>
                <a:ext uri="{FF2B5EF4-FFF2-40B4-BE49-F238E27FC236}">
                  <a16:creationId xmlns:a16="http://schemas.microsoft.com/office/drawing/2014/main" xmlns="" id="{95BF04FA-CD2F-4D8D-9652-9CDE47939BB6}"/>
                </a:ext>
              </a:extLst>
            </p:cNvPr>
            <p:cNvSpPr/>
            <p:nvPr/>
          </p:nvSpPr>
          <p:spPr>
            <a:xfrm>
              <a:off x="-1677018" y="4770484"/>
              <a:ext cx="180000" cy="1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a:extLst>
                <a:ext uri="{FF2B5EF4-FFF2-40B4-BE49-F238E27FC236}">
                  <a16:creationId xmlns:a16="http://schemas.microsoft.com/office/drawing/2014/main" xmlns="" id="{126B990D-CD54-4E06-BB2E-A6F406C30388}"/>
                </a:ext>
              </a:extLst>
            </p:cNvPr>
            <p:cNvSpPr/>
            <p:nvPr/>
          </p:nvSpPr>
          <p:spPr>
            <a:xfrm>
              <a:off x="-1932725" y="5021254"/>
              <a:ext cx="180000" cy="1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a:extLst>
                <a:ext uri="{FF2B5EF4-FFF2-40B4-BE49-F238E27FC236}">
                  <a16:creationId xmlns:a16="http://schemas.microsoft.com/office/drawing/2014/main" xmlns="" id="{DA078E09-F436-4C2B-AAA8-B6AFD056453A}"/>
                </a:ext>
              </a:extLst>
            </p:cNvPr>
            <p:cNvSpPr/>
            <p:nvPr/>
          </p:nvSpPr>
          <p:spPr>
            <a:xfrm>
              <a:off x="-1677018" y="5021254"/>
              <a:ext cx="180000" cy="1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89" name="Table 188">
            <a:extLst>
              <a:ext uri="{FF2B5EF4-FFF2-40B4-BE49-F238E27FC236}">
                <a16:creationId xmlns:a16="http://schemas.microsoft.com/office/drawing/2014/main" xmlns="" id="{6AFC161E-0F85-4A52-9020-44A479BD33B9}"/>
              </a:ext>
            </a:extLst>
          </p:cNvPr>
          <p:cNvGraphicFramePr>
            <a:graphicFrameLocks noGrp="1"/>
          </p:cNvGraphicFramePr>
          <p:nvPr>
            <p:extLst>
              <p:ext uri="{D42A27DB-BD31-4B8C-83A1-F6EECF244321}">
                <p14:modId xmlns:p14="http://schemas.microsoft.com/office/powerpoint/2010/main" val="1448010208"/>
              </p:ext>
            </p:extLst>
          </p:nvPr>
        </p:nvGraphicFramePr>
        <p:xfrm>
          <a:off x="1766833" y="1515514"/>
          <a:ext cx="651542" cy="1828800"/>
        </p:xfrm>
        <a:graphic>
          <a:graphicData uri="http://schemas.openxmlformats.org/drawingml/2006/table">
            <a:tbl>
              <a:tblPr firstRow="1" bandRow="1">
                <a:tableStyleId>{5940675A-B579-460E-94D1-54222C63F5DA}</a:tableStyleId>
              </a:tblPr>
              <a:tblGrid>
                <a:gridCol w="325771">
                  <a:extLst>
                    <a:ext uri="{9D8B030D-6E8A-4147-A177-3AD203B41FA5}">
                      <a16:colId xmlns:a16="http://schemas.microsoft.com/office/drawing/2014/main" xmlns="" val="3995866042"/>
                    </a:ext>
                  </a:extLst>
                </a:gridCol>
                <a:gridCol w="325771">
                  <a:extLst>
                    <a:ext uri="{9D8B030D-6E8A-4147-A177-3AD203B41FA5}">
                      <a16:colId xmlns:a16="http://schemas.microsoft.com/office/drawing/2014/main" xmlns="" val="2137639365"/>
                    </a:ext>
                  </a:extLst>
                </a:gridCol>
              </a:tblGrid>
              <a:tr h="318166">
                <a:tc>
                  <a:txBody>
                    <a:bodyPr/>
                    <a:lstStyle/>
                    <a:p>
                      <a:endParaRPr lang="en-US"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3833058166"/>
                  </a:ext>
                </a:extLst>
              </a:tr>
              <a:tr h="318166">
                <a:tc>
                  <a:txBody>
                    <a:bodyPr/>
                    <a:lstStyle/>
                    <a:p>
                      <a:endParaRPr lang="en-US"/>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3644050107"/>
                  </a:ext>
                </a:extLst>
              </a:tr>
              <a:tr h="318166">
                <a:tc>
                  <a:txBody>
                    <a:bodyPr/>
                    <a:lstStyle/>
                    <a:p>
                      <a:endParaRPr lang="en-US"/>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597679730"/>
                  </a:ext>
                </a:extLst>
              </a:tr>
              <a:tr h="318166">
                <a:tc>
                  <a:txBody>
                    <a:bodyPr/>
                    <a:lstStyle/>
                    <a:p>
                      <a:endParaRPr lang="en-US"/>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2388931954"/>
                  </a:ext>
                </a:extLst>
              </a:tr>
              <a:tr h="318166">
                <a:tc>
                  <a:txBody>
                    <a:bodyPr/>
                    <a:lstStyle/>
                    <a:p>
                      <a:endParaRPr lang="en-US"/>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2328833202"/>
                  </a:ext>
                </a:extLst>
              </a:tr>
            </a:tbl>
          </a:graphicData>
        </a:graphic>
      </p:graphicFrame>
      <p:grpSp>
        <p:nvGrpSpPr>
          <p:cNvPr id="190" name="Group 189">
            <a:extLst>
              <a:ext uri="{FF2B5EF4-FFF2-40B4-BE49-F238E27FC236}">
                <a16:creationId xmlns:a16="http://schemas.microsoft.com/office/drawing/2014/main" xmlns="" id="{63EB228F-01AA-4EA1-B944-BBD0E2E86037}"/>
              </a:ext>
            </a:extLst>
          </p:cNvPr>
          <p:cNvGrpSpPr/>
          <p:nvPr/>
        </p:nvGrpSpPr>
        <p:grpSpPr>
          <a:xfrm>
            <a:off x="1792011" y="1547788"/>
            <a:ext cx="594090" cy="1760190"/>
            <a:chOff x="-1935576" y="4018174"/>
            <a:chExt cx="438558" cy="1183080"/>
          </a:xfrm>
          <a:solidFill>
            <a:schemeClr val="bg1"/>
          </a:solidFill>
        </p:grpSpPr>
        <p:sp>
          <p:nvSpPr>
            <p:cNvPr id="191" name="Oval 190">
              <a:extLst>
                <a:ext uri="{FF2B5EF4-FFF2-40B4-BE49-F238E27FC236}">
                  <a16:creationId xmlns:a16="http://schemas.microsoft.com/office/drawing/2014/main" xmlns="" id="{9B9A76DB-752A-4ED8-87CF-DCBB7864A115}"/>
                </a:ext>
              </a:extLst>
            </p:cNvPr>
            <p:cNvSpPr/>
            <p:nvPr/>
          </p:nvSpPr>
          <p:spPr>
            <a:xfrm>
              <a:off x="-1935576" y="4018174"/>
              <a:ext cx="180000" cy="1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xmlns="" id="{6A743466-8896-4291-BDE6-A6626F5CCC90}"/>
                </a:ext>
              </a:extLst>
            </p:cNvPr>
            <p:cNvSpPr/>
            <p:nvPr/>
          </p:nvSpPr>
          <p:spPr>
            <a:xfrm>
              <a:off x="-1679869" y="4018174"/>
              <a:ext cx="180000" cy="1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xmlns="" id="{AD244880-FE8B-42AC-BD06-4738BDB01D26}"/>
                </a:ext>
              </a:extLst>
            </p:cNvPr>
            <p:cNvSpPr/>
            <p:nvPr/>
          </p:nvSpPr>
          <p:spPr>
            <a:xfrm>
              <a:off x="-1935576" y="4268944"/>
              <a:ext cx="180000" cy="1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xmlns="" id="{1C44AED4-0058-40A5-B0D3-F08DF106A27F}"/>
                </a:ext>
              </a:extLst>
            </p:cNvPr>
            <p:cNvSpPr/>
            <p:nvPr/>
          </p:nvSpPr>
          <p:spPr>
            <a:xfrm>
              <a:off x="-1679869" y="4268944"/>
              <a:ext cx="180000" cy="1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xmlns="" id="{86A866A0-7115-4119-B52B-87B9C374DA7D}"/>
                </a:ext>
              </a:extLst>
            </p:cNvPr>
            <p:cNvSpPr/>
            <p:nvPr/>
          </p:nvSpPr>
          <p:spPr>
            <a:xfrm>
              <a:off x="-1935576" y="4519714"/>
              <a:ext cx="180000" cy="1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a:extLst>
                <a:ext uri="{FF2B5EF4-FFF2-40B4-BE49-F238E27FC236}">
                  <a16:creationId xmlns:a16="http://schemas.microsoft.com/office/drawing/2014/main" xmlns="" id="{E96E7249-1312-47CD-94DA-8235D593A232}"/>
                </a:ext>
              </a:extLst>
            </p:cNvPr>
            <p:cNvSpPr/>
            <p:nvPr/>
          </p:nvSpPr>
          <p:spPr>
            <a:xfrm>
              <a:off x="-1679869" y="4519714"/>
              <a:ext cx="180000" cy="1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a:extLst>
                <a:ext uri="{FF2B5EF4-FFF2-40B4-BE49-F238E27FC236}">
                  <a16:creationId xmlns:a16="http://schemas.microsoft.com/office/drawing/2014/main" xmlns="" id="{BACDB3D1-5D23-4635-9A4B-D4CA83E7238A}"/>
                </a:ext>
              </a:extLst>
            </p:cNvPr>
            <p:cNvSpPr/>
            <p:nvPr/>
          </p:nvSpPr>
          <p:spPr>
            <a:xfrm>
              <a:off x="-1932725" y="4770484"/>
              <a:ext cx="180000" cy="1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a:extLst>
                <a:ext uri="{FF2B5EF4-FFF2-40B4-BE49-F238E27FC236}">
                  <a16:creationId xmlns:a16="http://schemas.microsoft.com/office/drawing/2014/main" xmlns="" id="{41050843-EA5D-4805-9F51-E13631ED3B99}"/>
                </a:ext>
              </a:extLst>
            </p:cNvPr>
            <p:cNvSpPr/>
            <p:nvPr/>
          </p:nvSpPr>
          <p:spPr>
            <a:xfrm>
              <a:off x="-1677018" y="4770484"/>
              <a:ext cx="180000" cy="1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xmlns="" id="{0DA64F9D-F493-4F3A-A8AE-E4F00F6D616E}"/>
                </a:ext>
              </a:extLst>
            </p:cNvPr>
            <p:cNvSpPr/>
            <p:nvPr/>
          </p:nvSpPr>
          <p:spPr>
            <a:xfrm>
              <a:off x="-1932725" y="5021254"/>
              <a:ext cx="180000" cy="1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xmlns="" id="{69525D22-D5EC-4DEA-9B68-FCEF7149090C}"/>
                </a:ext>
              </a:extLst>
            </p:cNvPr>
            <p:cNvSpPr/>
            <p:nvPr/>
          </p:nvSpPr>
          <p:spPr>
            <a:xfrm>
              <a:off x="-1677018" y="5021254"/>
              <a:ext cx="180000" cy="1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01" name="Table 200">
            <a:extLst>
              <a:ext uri="{FF2B5EF4-FFF2-40B4-BE49-F238E27FC236}">
                <a16:creationId xmlns:a16="http://schemas.microsoft.com/office/drawing/2014/main" xmlns="" id="{89A47EDF-AF03-4576-BCD4-B702FA2FF32F}"/>
              </a:ext>
            </a:extLst>
          </p:cNvPr>
          <p:cNvGraphicFramePr>
            <a:graphicFrameLocks noGrp="1"/>
          </p:cNvGraphicFramePr>
          <p:nvPr>
            <p:extLst>
              <p:ext uri="{D42A27DB-BD31-4B8C-83A1-F6EECF244321}">
                <p14:modId xmlns:p14="http://schemas.microsoft.com/office/powerpoint/2010/main" val="651408709"/>
              </p:ext>
            </p:extLst>
          </p:nvPr>
        </p:nvGraphicFramePr>
        <p:xfrm>
          <a:off x="873972" y="1515514"/>
          <a:ext cx="651542" cy="1828800"/>
        </p:xfrm>
        <a:graphic>
          <a:graphicData uri="http://schemas.openxmlformats.org/drawingml/2006/table">
            <a:tbl>
              <a:tblPr firstRow="1" bandRow="1">
                <a:tableStyleId>{5940675A-B579-460E-94D1-54222C63F5DA}</a:tableStyleId>
              </a:tblPr>
              <a:tblGrid>
                <a:gridCol w="325771">
                  <a:extLst>
                    <a:ext uri="{9D8B030D-6E8A-4147-A177-3AD203B41FA5}">
                      <a16:colId xmlns:a16="http://schemas.microsoft.com/office/drawing/2014/main" xmlns="" val="3995866042"/>
                    </a:ext>
                  </a:extLst>
                </a:gridCol>
                <a:gridCol w="325771">
                  <a:extLst>
                    <a:ext uri="{9D8B030D-6E8A-4147-A177-3AD203B41FA5}">
                      <a16:colId xmlns:a16="http://schemas.microsoft.com/office/drawing/2014/main" xmlns="" val="2137639365"/>
                    </a:ext>
                  </a:extLst>
                </a:gridCol>
              </a:tblGrid>
              <a:tr h="318166">
                <a:tc>
                  <a:txBody>
                    <a:bodyPr/>
                    <a:lstStyle/>
                    <a:p>
                      <a:endParaRPr lang="en-US"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3833058166"/>
                  </a:ext>
                </a:extLst>
              </a:tr>
              <a:tr h="318166">
                <a:tc>
                  <a:txBody>
                    <a:bodyPr/>
                    <a:lstStyle/>
                    <a:p>
                      <a:endParaRPr lang="en-US"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3644050107"/>
                  </a:ext>
                </a:extLst>
              </a:tr>
              <a:tr h="318166">
                <a:tc>
                  <a:txBody>
                    <a:bodyPr/>
                    <a:lstStyle/>
                    <a:p>
                      <a:endParaRPr lang="en-US"/>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597679730"/>
                  </a:ext>
                </a:extLst>
              </a:tr>
              <a:tr h="318166">
                <a:tc>
                  <a:txBody>
                    <a:bodyPr/>
                    <a:lstStyle/>
                    <a:p>
                      <a:endParaRPr lang="en-US"/>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2388931954"/>
                  </a:ext>
                </a:extLst>
              </a:tr>
              <a:tr h="318166">
                <a:tc>
                  <a:txBody>
                    <a:bodyPr/>
                    <a:lstStyle/>
                    <a:p>
                      <a:endParaRPr lang="en-US"/>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2328833202"/>
                  </a:ext>
                </a:extLst>
              </a:tr>
            </a:tbl>
          </a:graphicData>
        </a:graphic>
      </p:graphicFrame>
      <p:grpSp>
        <p:nvGrpSpPr>
          <p:cNvPr id="202" name="Group 201">
            <a:extLst>
              <a:ext uri="{FF2B5EF4-FFF2-40B4-BE49-F238E27FC236}">
                <a16:creationId xmlns:a16="http://schemas.microsoft.com/office/drawing/2014/main" xmlns="" id="{921D6B3D-94A8-483E-85D8-ED2673A96342}"/>
              </a:ext>
            </a:extLst>
          </p:cNvPr>
          <p:cNvGrpSpPr/>
          <p:nvPr/>
        </p:nvGrpSpPr>
        <p:grpSpPr>
          <a:xfrm>
            <a:off x="899150" y="1547788"/>
            <a:ext cx="594090" cy="1760190"/>
            <a:chOff x="-1935576" y="4018174"/>
            <a:chExt cx="438558" cy="1183080"/>
          </a:xfrm>
          <a:solidFill>
            <a:schemeClr val="bg1"/>
          </a:solidFill>
        </p:grpSpPr>
        <p:sp>
          <p:nvSpPr>
            <p:cNvPr id="203" name="Oval 202">
              <a:extLst>
                <a:ext uri="{FF2B5EF4-FFF2-40B4-BE49-F238E27FC236}">
                  <a16:creationId xmlns:a16="http://schemas.microsoft.com/office/drawing/2014/main" xmlns="" id="{17B058EA-00AC-4277-80FD-08E365E79F8C}"/>
                </a:ext>
              </a:extLst>
            </p:cNvPr>
            <p:cNvSpPr/>
            <p:nvPr/>
          </p:nvSpPr>
          <p:spPr>
            <a:xfrm>
              <a:off x="-1935576" y="4018174"/>
              <a:ext cx="180000" cy="1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xmlns="" id="{F4DDE8FF-8960-4ACD-903E-0C62144F8C4E}"/>
                </a:ext>
              </a:extLst>
            </p:cNvPr>
            <p:cNvSpPr/>
            <p:nvPr/>
          </p:nvSpPr>
          <p:spPr>
            <a:xfrm>
              <a:off x="-1679869" y="4018174"/>
              <a:ext cx="180000" cy="1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xmlns="" id="{D1C59848-4F92-4601-8F3A-2FB3656F47E3}"/>
                </a:ext>
              </a:extLst>
            </p:cNvPr>
            <p:cNvSpPr/>
            <p:nvPr/>
          </p:nvSpPr>
          <p:spPr>
            <a:xfrm>
              <a:off x="-1935576" y="4268944"/>
              <a:ext cx="180000" cy="1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a:extLst>
                <a:ext uri="{FF2B5EF4-FFF2-40B4-BE49-F238E27FC236}">
                  <a16:creationId xmlns:a16="http://schemas.microsoft.com/office/drawing/2014/main" xmlns="" id="{ABD70316-3B11-45AB-9A01-2EE366646D65}"/>
                </a:ext>
              </a:extLst>
            </p:cNvPr>
            <p:cNvSpPr/>
            <p:nvPr/>
          </p:nvSpPr>
          <p:spPr>
            <a:xfrm>
              <a:off x="-1679869" y="4268944"/>
              <a:ext cx="180000" cy="1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xmlns="" id="{F8241192-3BFF-437B-87C6-32A7E88CA17D}"/>
                </a:ext>
              </a:extLst>
            </p:cNvPr>
            <p:cNvSpPr/>
            <p:nvPr/>
          </p:nvSpPr>
          <p:spPr>
            <a:xfrm>
              <a:off x="-1935576" y="4519714"/>
              <a:ext cx="180000" cy="1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Oval 207">
              <a:extLst>
                <a:ext uri="{FF2B5EF4-FFF2-40B4-BE49-F238E27FC236}">
                  <a16:creationId xmlns:a16="http://schemas.microsoft.com/office/drawing/2014/main" xmlns="" id="{D250E24B-A692-4D1A-BF8E-E61D22E97309}"/>
                </a:ext>
              </a:extLst>
            </p:cNvPr>
            <p:cNvSpPr/>
            <p:nvPr/>
          </p:nvSpPr>
          <p:spPr>
            <a:xfrm>
              <a:off x="-1679869" y="4519714"/>
              <a:ext cx="180000" cy="1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xmlns="" id="{4E0E904D-CA4F-470F-90A1-D8A5BDF9BED6}"/>
                </a:ext>
              </a:extLst>
            </p:cNvPr>
            <p:cNvSpPr/>
            <p:nvPr/>
          </p:nvSpPr>
          <p:spPr>
            <a:xfrm>
              <a:off x="-1932725" y="4770484"/>
              <a:ext cx="180000" cy="1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a:extLst>
                <a:ext uri="{FF2B5EF4-FFF2-40B4-BE49-F238E27FC236}">
                  <a16:creationId xmlns:a16="http://schemas.microsoft.com/office/drawing/2014/main" xmlns="" id="{29B86891-6C2B-499F-B23E-13D8E1AC606B}"/>
                </a:ext>
              </a:extLst>
            </p:cNvPr>
            <p:cNvSpPr/>
            <p:nvPr/>
          </p:nvSpPr>
          <p:spPr>
            <a:xfrm>
              <a:off x="-1677018" y="4770484"/>
              <a:ext cx="180000" cy="1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a:extLst>
                <a:ext uri="{FF2B5EF4-FFF2-40B4-BE49-F238E27FC236}">
                  <a16:creationId xmlns:a16="http://schemas.microsoft.com/office/drawing/2014/main" xmlns="" id="{A275B8F5-740C-48EF-B696-88501ACD0BD5}"/>
                </a:ext>
              </a:extLst>
            </p:cNvPr>
            <p:cNvSpPr/>
            <p:nvPr/>
          </p:nvSpPr>
          <p:spPr>
            <a:xfrm>
              <a:off x="-1932725" y="5021254"/>
              <a:ext cx="180000" cy="1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a:extLst>
                <a:ext uri="{FF2B5EF4-FFF2-40B4-BE49-F238E27FC236}">
                  <a16:creationId xmlns:a16="http://schemas.microsoft.com/office/drawing/2014/main" xmlns="" id="{938099CD-A5C4-40A0-BDF3-563D2EFEF137}"/>
                </a:ext>
              </a:extLst>
            </p:cNvPr>
            <p:cNvSpPr/>
            <p:nvPr/>
          </p:nvSpPr>
          <p:spPr>
            <a:xfrm>
              <a:off x="-1677018" y="5021254"/>
              <a:ext cx="180000" cy="1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13" name="Table 212">
            <a:extLst>
              <a:ext uri="{FF2B5EF4-FFF2-40B4-BE49-F238E27FC236}">
                <a16:creationId xmlns:a16="http://schemas.microsoft.com/office/drawing/2014/main" xmlns="" id="{A4A98C6F-A69B-48CF-9123-40D10F226164}"/>
              </a:ext>
            </a:extLst>
          </p:cNvPr>
          <p:cNvGraphicFramePr>
            <a:graphicFrameLocks noGrp="1"/>
          </p:cNvGraphicFramePr>
          <p:nvPr>
            <p:extLst>
              <p:ext uri="{D42A27DB-BD31-4B8C-83A1-F6EECF244321}">
                <p14:modId xmlns:p14="http://schemas.microsoft.com/office/powerpoint/2010/main" val="1605664727"/>
              </p:ext>
            </p:extLst>
          </p:nvPr>
        </p:nvGraphicFramePr>
        <p:xfrm>
          <a:off x="5847948" y="2248266"/>
          <a:ext cx="651542" cy="1097280"/>
        </p:xfrm>
        <a:graphic>
          <a:graphicData uri="http://schemas.openxmlformats.org/drawingml/2006/table">
            <a:tbl>
              <a:tblPr firstRow="1" bandRow="1">
                <a:tableStyleId>{5940675A-B579-460E-94D1-54222C63F5DA}</a:tableStyleId>
              </a:tblPr>
              <a:tblGrid>
                <a:gridCol w="325771">
                  <a:extLst>
                    <a:ext uri="{9D8B030D-6E8A-4147-A177-3AD203B41FA5}">
                      <a16:colId xmlns:a16="http://schemas.microsoft.com/office/drawing/2014/main" xmlns="" val="1212064804"/>
                    </a:ext>
                  </a:extLst>
                </a:gridCol>
                <a:gridCol w="325771">
                  <a:extLst>
                    <a:ext uri="{9D8B030D-6E8A-4147-A177-3AD203B41FA5}">
                      <a16:colId xmlns:a16="http://schemas.microsoft.com/office/drawing/2014/main" xmlns="" val="1990329922"/>
                    </a:ext>
                  </a:extLst>
                </a:gridCol>
              </a:tblGrid>
              <a:tr h="350432">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tc>
                  <a:txBody>
                    <a:bodyPr/>
                    <a:lstStyle/>
                    <a:p>
                      <a:endParaRPr lang="en-US" dirty="0"/>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386014802"/>
                  </a:ext>
                </a:extLst>
              </a:tr>
              <a:tr h="350432">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2638616902"/>
                  </a:ext>
                </a:extLst>
              </a:tr>
              <a:tr h="350432">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2256331741"/>
                  </a:ext>
                </a:extLst>
              </a:tr>
            </a:tbl>
          </a:graphicData>
        </a:graphic>
      </p:graphicFrame>
      <p:sp>
        <p:nvSpPr>
          <p:cNvPr id="214" name="Oval 213">
            <a:extLst>
              <a:ext uri="{FF2B5EF4-FFF2-40B4-BE49-F238E27FC236}">
                <a16:creationId xmlns:a16="http://schemas.microsoft.com/office/drawing/2014/main" xmlns="" id="{16A36965-E644-4002-B451-DF678D8785E0}"/>
              </a:ext>
            </a:extLst>
          </p:cNvPr>
          <p:cNvSpPr/>
          <p:nvPr/>
        </p:nvSpPr>
        <p:spPr>
          <a:xfrm>
            <a:off x="5873871" y="2280558"/>
            <a:ext cx="243835" cy="2678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a:extLst>
              <a:ext uri="{FF2B5EF4-FFF2-40B4-BE49-F238E27FC236}">
                <a16:creationId xmlns:a16="http://schemas.microsoft.com/office/drawing/2014/main" xmlns="" id="{B18A01D2-D37B-4162-99C9-679CC1403411}"/>
              </a:ext>
            </a:extLst>
          </p:cNvPr>
          <p:cNvSpPr/>
          <p:nvPr/>
        </p:nvSpPr>
        <p:spPr>
          <a:xfrm>
            <a:off x="5877733" y="2653654"/>
            <a:ext cx="243835" cy="2678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a:extLst>
              <a:ext uri="{FF2B5EF4-FFF2-40B4-BE49-F238E27FC236}">
                <a16:creationId xmlns:a16="http://schemas.microsoft.com/office/drawing/2014/main" xmlns="" id="{BCB04DF9-4EC1-4AA0-BE90-894A45C72BF6}"/>
              </a:ext>
            </a:extLst>
          </p:cNvPr>
          <p:cNvSpPr/>
          <p:nvPr/>
        </p:nvSpPr>
        <p:spPr>
          <a:xfrm>
            <a:off x="6213615" y="2653654"/>
            <a:ext cx="243835" cy="2678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a:extLst>
              <a:ext uri="{FF2B5EF4-FFF2-40B4-BE49-F238E27FC236}">
                <a16:creationId xmlns:a16="http://schemas.microsoft.com/office/drawing/2014/main" xmlns="" id="{429EA814-2D3C-4C84-85CB-0948793FAE0A}"/>
              </a:ext>
            </a:extLst>
          </p:cNvPr>
          <p:cNvSpPr/>
          <p:nvPr/>
        </p:nvSpPr>
        <p:spPr>
          <a:xfrm>
            <a:off x="5877733" y="3026750"/>
            <a:ext cx="243835" cy="2678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a:extLst>
              <a:ext uri="{FF2B5EF4-FFF2-40B4-BE49-F238E27FC236}">
                <a16:creationId xmlns:a16="http://schemas.microsoft.com/office/drawing/2014/main" xmlns="" id="{5D1A8D0F-B45D-40CD-9DA8-22520A4B84FE}"/>
              </a:ext>
            </a:extLst>
          </p:cNvPr>
          <p:cNvSpPr/>
          <p:nvPr/>
        </p:nvSpPr>
        <p:spPr>
          <a:xfrm>
            <a:off x="6213615" y="3026750"/>
            <a:ext cx="243835" cy="2678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9" name="Table 218">
            <a:extLst>
              <a:ext uri="{FF2B5EF4-FFF2-40B4-BE49-F238E27FC236}">
                <a16:creationId xmlns:a16="http://schemas.microsoft.com/office/drawing/2014/main" xmlns="" id="{C4BA8B47-78D6-468B-A734-B3A9A415138E}"/>
              </a:ext>
            </a:extLst>
          </p:cNvPr>
          <p:cNvGraphicFramePr>
            <a:graphicFrameLocks noGrp="1"/>
          </p:cNvGraphicFramePr>
          <p:nvPr>
            <p:extLst>
              <p:ext uri="{D42A27DB-BD31-4B8C-83A1-F6EECF244321}">
                <p14:modId xmlns:p14="http://schemas.microsoft.com/office/powerpoint/2010/main" val="2213623615"/>
              </p:ext>
            </p:extLst>
          </p:nvPr>
        </p:nvGraphicFramePr>
        <p:xfrm>
          <a:off x="6757871" y="2248266"/>
          <a:ext cx="651542" cy="1097280"/>
        </p:xfrm>
        <a:graphic>
          <a:graphicData uri="http://schemas.openxmlformats.org/drawingml/2006/table">
            <a:tbl>
              <a:tblPr firstRow="1" bandRow="1">
                <a:tableStyleId>{5940675A-B579-460E-94D1-54222C63F5DA}</a:tableStyleId>
              </a:tblPr>
              <a:tblGrid>
                <a:gridCol w="325771">
                  <a:extLst>
                    <a:ext uri="{9D8B030D-6E8A-4147-A177-3AD203B41FA5}">
                      <a16:colId xmlns:a16="http://schemas.microsoft.com/office/drawing/2014/main" xmlns="" val="1212064804"/>
                    </a:ext>
                  </a:extLst>
                </a:gridCol>
                <a:gridCol w="325771">
                  <a:extLst>
                    <a:ext uri="{9D8B030D-6E8A-4147-A177-3AD203B41FA5}">
                      <a16:colId xmlns:a16="http://schemas.microsoft.com/office/drawing/2014/main" xmlns="" val="1990329922"/>
                    </a:ext>
                  </a:extLst>
                </a:gridCol>
              </a:tblGrid>
              <a:tr h="350432">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tc>
                  <a:txBody>
                    <a:bodyPr/>
                    <a:lstStyle/>
                    <a:p>
                      <a:endParaRPr lang="en-US" dirty="0"/>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386014802"/>
                  </a:ext>
                </a:extLst>
              </a:tr>
              <a:tr h="350432">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2638616902"/>
                  </a:ext>
                </a:extLst>
              </a:tr>
              <a:tr h="350432">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2256331741"/>
                  </a:ext>
                </a:extLst>
              </a:tr>
            </a:tbl>
          </a:graphicData>
        </a:graphic>
      </p:graphicFrame>
      <p:sp>
        <p:nvSpPr>
          <p:cNvPr id="220" name="Oval 219">
            <a:extLst>
              <a:ext uri="{FF2B5EF4-FFF2-40B4-BE49-F238E27FC236}">
                <a16:creationId xmlns:a16="http://schemas.microsoft.com/office/drawing/2014/main" xmlns="" id="{30530C6B-8D9B-4F61-89C0-0040F6F0B65D}"/>
              </a:ext>
            </a:extLst>
          </p:cNvPr>
          <p:cNvSpPr/>
          <p:nvPr/>
        </p:nvSpPr>
        <p:spPr>
          <a:xfrm>
            <a:off x="6783794" y="2280558"/>
            <a:ext cx="243835" cy="2678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a:extLst>
              <a:ext uri="{FF2B5EF4-FFF2-40B4-BE49-F238E27FC236}">
                <a16:creationId xmlns:a16="http://schemas.microsoft.com/office/drawing/2014/main" xmlns="" id="{57969E77-A667-48E2-961A-A82DA6A925F4}"/>
              </a:ext>
            </a:extLst>
          </p:cNvPr>
          <p:cNvSpPr/>
          <p:nvPr/>
        </p:nvSpPr>
        <p:spPr>
          <a:xfrm>
            <a:off x="6787656" y="2653654"/>
            <a:ext cx="243835" cy="2678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a:extLst>
              <a:ext uri="{FF2B5EF4-FFF2-40B4-BE49-F238E27FC236}">
                <a16:creationId xmlns:a16="http://schemas.microsoft.com/office/drawing/2014/main" xmlns="" id="{71D3299B-42DA-45BF-A2D3-FE796015FED3}"/>
              </a:ext>
            </a:extLst>
          </p:cNvPr>
          <p:cNvSpPr/>
          <p:nvPr/>
        </p:nvSpPr>
        <p:spPr>
          <a:xfrm>
            <a:off x="7123538" y="2653654"/>
            <a:ext cx="243835" cy="2678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a:extLst>
              <a:ext uri="{FF2B5EF4-FFF2-40B4-BE49-F238E27FC236}">
                <a16:creationId xmlns:a16="http://schemas.microsoft.com/office/drawing/2014/main" xmlns="" id="{CF415397-D2F9-418D-855D-DEB0DCC2063E}"/>
              </a:ext>
            </a:extLst>
          </p:cNvPr>
          <p:cNvSpPr/>
          <p:nvPr/>
        </p:nvSpPr>
        <p:spPr>
          <a:xfrm>
            <a:off x="6787656" y="3026750"/>
            <a:ext cx="243835" cy="2678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a:extLst>
              <a:ext uri="{FF2B5EF4-FFF2-40B4-BE49-F238E27FC236}">
                <a16:creationId xmlns:a16="http://schemas.microsoft.com/office/drawing/2014/main" xmlns="" id="{67B50872-A8A4-4249-9305-54C1F4895F1A}"/>
              </a:ext>
            </a:extLst>
          </p:cNvPr>
          <p:cNvSpPr/>
          <p:nvPr/>
        </p:nvSpPr>
        <p:spPr>
          <a:xfrm>
            <a:off x="7123538" y="3026750"/>
            <a:ext cx="243835" cy="2678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5" name="Table 224">
            <a:extLst>
              <a:ext uri="{FF2B5EF4-FFF2-40B4-BE49-F238E27FC236}">
                <a16:creationId xmlns:a16="http://schemas.microsoft.com/office/drawing/2014/main" xmlns="" id="{C150D515-2515-43E0-8829-B42AF456DF88}"/>
              </a:ext>
            </a:extLst>
          </p:cNvPr>
          <p:cNvGraphicFramePr>
            <a:graphicFrameLocks noGrp="1"/>
          </p:cNvGraphicFramePr>
          <p:nvPr>
            <p:extLst>
              <p:ext uri="{D42A27DB-BD31-4B8C-83A1-F6EECF244321}">
                <p14:modId xmlns:p14="http://schemas.microsoft.com/office/powerpoint/2010/main" val="3633465248"/>
              </p:ext>
            </p:extLst>
          </p:nvPr>
        </p:nvGraphicFramePr>
        <p:xfrm>
          <a:off x="7693144" y="2244009"/>
          <a:ext cx="651542" cy="1097280"/>
        </p:xfrm>
        <a:graphic>
          <a:graphicData uri="http://schemas.openxmlformats.org/drawingml/2006/table">
            <a:tbl>
              <a:tblPr firstRow="1" bandRow="1">
                <a:tableStyleId>{5940675A-B579-460E-94D1-54222C63F5DA}</a:tableStyleId>
              </a:tblPr>
              <a:tblGrid>
                <a:gridCol w="325771">
                  <a:extLst>
                    <a:ext uri="{9D8B030D-6E8A-4147-A177-3AD203B41FA5}">
                      <a16:colId xmlns:a16="http://schemas.microsoft.com/office/drawing/2014/main" xmlns="" val="1212064804"/>
                    </a:ext>
                  </a:extLst>
                </a:gridCol>
                <a:gridCol w="325771">
                  <a:extLst>
                    <a:ext uri="{9D8B030D-6E8A-4147-A177-3AD203B41FA5}">
                      <a16:colId xmlns:a16="http://schemas.microsoft.com/office/drawing/2014/main" xmlns="" val="1990329922"/>
                    </a:ext>
                  </a:extLst>
                </a:gridCol>
              </a:tblGrid>
              <a:tr h="350432">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tc>
                  <a:txBody>
                    <a:bodyPr/>
                    <a:lstStyle/>
                    <a:p>
                      <a:endParaRPr lang="en-US" dirty="0"/>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386014802"/>
                  </a:ext>
                </a:extLst>
              </a:tr>
              <a:tr h="350432">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2638616902"/>
                  </a:ext>
                </a:extLst>
              </a:tr>
              <a:tr h="350432">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2256331741"/>
                  </a:ext>
                </a:extLst>
              </a:tr>
            </a:tbl>
          </a:graphicData>
        </a:graphic>
      </p:graphicFrame>
      <p:sp>
        <p:nvSpPr>
          <p:cNvPr id="226" name="Oval 225">
            <a:extLst>
              <a:ext uri="{FF2B5EF4-FFF2-40B4-BE49-F238E27FC236}">
                <a16:creationId xmlns:a16="http://schemas.microsoft.com/office/drawing/2014/main" xmlns="" id="{2F1CA797-E52C-4295-9328-7FEB0D5D7D51}"/>
              </a:ext>
            </a:extLst>
          </p:cNvPr>
          <p:cNvSpPr/>
          <p:nvPr/>
        </p:nvSpPr>
        <p:spPr>
          <a:xfrm>
            <a:off x="7719067" y="2276301"/>
            <a:ext cx="243835" cy="2678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a:extLst>
              <a:ext uri="{FF2B5EF4-FFF2-40B4-BE49-F238E27FC236}">
                <a16:creationId xmlns:a16="http://schemas.microsoft.com/office/drawing/2014/main" xmlns="" id="{52D9DB48-2983-4409-937F-31D806AB76FC}"/>
              </a:ext>
            </a:extLst>
          </p:cNvPr>
          <p:cNvSpPr/>
          <p:nvPr/>
        </p:nvSpPr>
        <p:spPr>
          <a:xfrm>
            <a:off x="7722929" y="2649397"/>
            <a:ext cx="243835" cy="2678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a:extLst>
              <a:ext uri="{FF2B5EF4-FFF2-40B4-BE49-F238E27FC236}">
                <a16:creationId xmlns:a16="http://schemas.microsoft.com/office/drawing/2014/main" xmlns="" id="{0394D7F6-63EF-4637-87A5-DB0DE10FA99A}"/>
              </a:ext>
            </a:extLst>
          </p:cNvPr>
          <p:cNvSpPr/>
          <p:nvPr/>
        </p:nvSpPr>
        <p:spPr>
          <a:xfrm>
            <a:off x="8058811" y="2649397"/>
            <a:ext cx="243835" cy="2678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xmlns="" id="{714A24BF-8B3E-4A02-8CA0-D3058DCCE159}"/>
              </a:ext>
            </a:extLst>
          </p:cNvPr>
          <p:cNvSpPr/>
          <p:nvPr/>
        </p:nvSpPr>
        <p:spPr>
          <a:xfrm>
            <a:off x="7722929" y="3022493"/>
            <a:ext cx="243835" cy="2678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a:extLst>
              <a:ext uri="{FF2B5EF4-FFF2-40B4-BE49-F238E27FC236}">
                <a16:creationId xmlns:a16="http://schemas.microsoft.com/office/drawing/2014/main" xmlns="" id="{3A410319-052C-419D-9F5C-6D7BCA806F82}"/>
              </a:ext>
            </a:extLst>
          </p:cNvPr>
          <p:cNvSpPr/>
          <p:nvPr/>
        </p:nvSpPr>
        <p:spPr>
          <a:xfrm>
            <a:off x="8058811" y="3022493"/>
            <a:ext cx="243835" cy="2678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1" name="Table 230">
            <a:extLst>
              <a:ext uri="{FF2B5EF4-FFF2-40B4-BE49-F238E27FC236}">
                <a16:creationId xmlns:a16="http://schemas.microsoft.com/office/drawing/2014/main" xmlns="" id="{9AD03D94-D801-4174-8014-19D854BF380D}"/>
              </a:ext>
            </a:extLst>
          </p:cNvPr>
          <p:cNvGraphicFramePr>
            <a:graphicFrameLocks noGrp="1"/>
          </p:cNvGraphicFramePr>
          <p:nvPr>
            <p:extLst>
              <p:ext uri="{D42A27DB-BD31-4B8C-83A1-F6EECF244321}">
                <p14:modId xmlns:p14="http://schemas.microsoft.com/office/powerpoint/2010/main" val="1734706241"/>
              </p:ext>
            </p:extLst>
          </p:nvPr>
        </p:nvGraphicFramePr>
        <p:xfrm>
          <a:off x="4830180" y="2244009"/>
          <a:ext cx="651542" cy="1097280"/>
        </p:xfrm>
        <a:graphic>
          <a:graphicData uri="http://schemas.openxmlformats.org/drawingml/2006/table">
            <a:tbl>
              <a:tblPr firstRow="1" bandRow="1">
                <a:tableStyleId>{5940675A-B579-460E-94D1-54222C63F5DA}</a:tableStyleId>
              </a:tblPr>
              <a:tblGrid>
                <a:gridCol w="325771">
                  <a:extLst>
                    <a:ext uri="{9D8B030D-6E8A-4147-A177-3AD203B41FA5}">
                      <a16:colId xmlns:a16="http://schemas.microsoft.com/office/drawing/2014/main" xmlns="" val="1212064804"/>
                    </a:ext>
                  </a:extLst>
                </a:gridCol>
                <a:gridCol w="325771">
                  <a:extLst>
                    <a:ext uri="{9D8B030D-6E8A-4147-A177-3AD203B41FA5}">
                      <a16:colId xmlns:a16="http://schemas.microsoft.com/office/drawing/2014/main" xmlns="" val="1990329922"/>
                    </a:ext>
                  </a:extLst>
                </a:gridCol>
              </a:tblGrid>
              <a:tr h="350432">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tc>
                  <a:txBody>
                    <a:bodyPr/>
                    <a:lstStyle/>
                    <a:p>
                      <a:endParaRPr lang="en-US" dirty="0"/>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386014802"/>
                  </a:ext>
                </a:extLst>
              </a:tr>
              <a:tr h="350432">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2638616902"/>
                  </a:ext>
                </a:extLst>
              </a:tr>
              <a:tr h="350432">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2256331741"/>
                  </a:ext>
                </a:extLst>
              </a:tr>
            </a:tbl>
          </a:graphicData>
        </a:graphic>
      </p:graphicFrame>
      <p:sp>
        <p:nvSpPr>
          <p:cNvPr id="232" name="Oval 231">
            <a:extLst>
              <a:ext uri="{FF2B5EF4-FFF2-40B4-BE49-F238E27FC236}">
                <a16:creationId xmlns:a16="http://schemas.microsoft.com/office/drawing/2014/main" xmlns="" id="{E907156A-2E7D-4383-849C-03DEA8E2BA1A}"/>
              </a:ext>
            </a:extLst>
          </p:cNvPr>
          <p:cNvSpPr/>
          <p:nvPr/>
        </p:nvSpPr>
        <p:spPr>
          <a:xfrm>
            <a:off x="4856103" y="2276301"/>
            <a:ext cx="243835" cy="2678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a:extLst>
              <a:ext uri="{FF2B5EF4-FFF2-40B4-BE49-F238E27FC236}">
                <a16:creationId xmlns:a16="http://schemas.microsoft.com/office/drawing/2014/main" xmlns="" id="{C45210E6-2729-4D02-894C-4D2D4E1E0541}"/>
              </a:ext>
            </a:extLst>
          </p:cNvPr>
          <p:cNvSpPr/>
          <p:nvPr/>
        </p:nvSpPr>
        <p:spPr>
          <a:xfrm>
            <a:off x="4859965" y="2649397"/>
            <a:ext cx="243835" cy="2678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a:extLst>
              <a:ext uri="{FF2B5EF4-FFF2-40B4-BE49-F238E27FC236}">
                <a16:creationId xmlns:a16="http://schemas.microsoft.com/office/drawing/2014/main" xmlns="" id="{6C563292-493E-4604-9B29-511D89A8CFEE}"/>
              </a:ext>
            </a:extLst>
          </p:cNvPr>
          <p:cNvSpPr/>
          <p:nvPr/>
        </p:nvSpPr>
        <p:spPr>
          <a:xfrm>
            <a:off x="5195847" y="2649397"/>
            <a:ext cx="243835" cy="2678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a:extLst>
              <a:ext uri="{FF2B5EF4-FFF2-40B4-BE49-F238E27FC236}">
                <a16:creationId xmlns:a16="http://schemas.microsoft.com/office/drawing/2014/main" xmlns="" id="{3F7641EF-389E-4703-9678-A56C92D2FC19}"/>
              </a:ext>
            </a:extLst>
          </p:cNvPr>
          <p:cNvSpPr/>
          <p:nvPr/>
        </p:nvSpPr>
        <p:spPr>
          <a:xfrm>
            <a:off x="4859965" y="3022493"/>
            <a:ext cx="243835" cy="2678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a:extLst>
              <a:ext uri="{FF2B5EF4-FFF2-40B4-BE49-F238E27FC236}">
                <a16:creationId xmlns:a16="http://schemas.microsoft.com/office/drawing/2014/main" xmlns="" id="{82D432E5-6E8B-49CB-8B8A-19391906703C}"/>
              </a:ext>
            </a:extLst>
          </p:cNvPr>
          <p:cNvSpPr/>
          <p:nvPr/>
        </p:nvSpPr>
        <p:spPr>
          <a:xfrm>
            <a:off x="5195847" y="3022493"/>
            <a:ext cx="243835" cy="2678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5669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xmlns=""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xmlns=""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Problem Solving 2</a:t>
            </a:r>
            <a:endParaRPr lang="en-GB" sz="1600" b="1" dirty="0">
              <a:solidFill>
                <a:schemeClr val="bg2">
                  <a:lumMod val="50000"/>
                </a:schemeClr>
              </a:solidFill>
              <a:latin typeface="Century Gothic" panose="020B0502020202020204" pitchFamily="34" charset="0"/>
            </a:endParaRPr>
          </a:p>
          <a:p>
            <a:pPr lvl="0" algn="ctr"/>
            <a:endParaRPr lang="en-GB" sz="2000" dirty="0">
              <a:solidFill>
                <a:schemeClr val="bg2">
                  <a:lumMod val="50000"/>
                </a:schemeClr>
              </a:solidFill>
              <a:latin typeface="SassoonCRInfantMedium" panose="02000603020000020003" pitchFamily="2" charset="0"/>
            </a:endParaRPr>
          </a:p>
          <a:p>
            <a:pPr algn="ctr"/>
            <a:r>
              <a:rPr lang="en-GB" sz="2000" b="1" dirty="0">
                <a:solidFill>
                  <a:schemeClr val="tx1"/>
                </a:solidFill>
                <a:latin typeface="Century Gothic" panose="020B0502020202020204" pitchFamily="34" charset="0"/>
              </a:rPr>
              <a:t>Look at the Numicon and the number sentences below.</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       </a:t>
            </a:r>
            <a:r>
              <a:rPr lang="en-GB" sz="2400" b="1" dirty="0">
                <a:solidFill>
                  <a:schemeClr val="tx1"/>
                </a:solidFill>
                <a:latin typeface="Century Gothic" panose="020B0502020202020204" pitchFamily="34" charset="0"/>
              </a:rPr>
              <a:t>10 + 10 + 10 = 20					    5 + 5 + 5 = 20</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1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Find and correct any mistakes.</a:t>
            </a:r>
          </a:p>
          <a:p>
            <a:pPr algn="ctr"/>
            <a:endParaRPr lang="en-GB" sz="1600" b="1" dirty="0">
              <a:solidFill>
                <a:srgbClr val="FF0000"/>
              </a:solidFill>
              <a:latin typeface="Century Gothic" panose="020B0502020202020204" pitchFamily="34" charset="0"/>
            </a:endParaRPr>
          </a:p>
          <a:p>
            <a:pPr algn="ctr"/>
            <a:r>
              <a:rPr lang="en-GB" sz="2400" b="1" dirty="0">
                <a:solidFill>
                  <a:srgbClr val="FF0000"/>
                </a:solidFill>
                <a:latin typeface="Century Gothic" panose="020B0502020202020204" pitchFamily="34" charset="0"/>
              </a:rPr>
              <a:t>10 + 10 + 10 = 30 </a:t>
            </a:r>
          </a:p>
          <a:p>
            <a:pPr algn="ctr"/>
            <a:endParaRPr lang="en-GB" sz="2000" b="1" dirty="0">
              <a:solidFill>
                <a:srgbClr val="FF0000"/>
              </a:solidFill>
              <a:latin typeface="Century Gothic" panose="020B0502020202020204" pitchFamily="34" charset="0"/>
            </a:endParaRPr>
          </a:p>
          <a:p>
            <a:pPr algn="ctr"/>
            <a:r>
              <a:rPr lang="en-GB" sz="2400" b="1" dirty="0">
                <a:solidFill>
                  <a:srgbClr val="FF0000"/>
                </a:solidFill>
                <a:latin typeface="Century Gothic" panose="020B0502020202020204" pitchFamily="34" charset="0"/>
              </a:rPr>
              <a:t>5 + 5 + 5 + 5 = 20</a:t>
            </a: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algn="ctr"/>
            <a:endParaRPr lang="en-GB" sz="3200" b="1" dirty="0">
              <a:solidFill>
                <a:srgbClr val="FF0000"/>
              </a:solidFill>
              <a:latin typeface="Century Gothic" panose="020B0502020202020204" pitchFamily="34"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fontAlgn="base">
              <a:defRPr/>
            </a:pPr>
            <a:endParaRPr lang="en-GB" sz="1400" dirty="0">
              <a:solidFill>
                <a:prstClr val="black"/>
              </a:solidFill>
              <a:latin typeface="SassoonCRInfantMedium" panose="02000603020000020003" pitchFamily="2" charset="0"/>
            </a:endParaRPr>
          </a:p>
        </p:txBody>
      </p:sp>
      <p:graphicFrame>
        <p:nvGraphicFramePr>
          <p:cNvPr id="64" name="Table 63">
            <a:extLst>
              <a:ext uri="{FF2B5EF4-FFF2-40B4-BE49-F238E27FC236}">
                <a16:creationId xmlns:a16="http://schemas.microsoft.com/office/drawing/2014/main" xmlns="" id="{1720CF5F-E583-4E4A-96DE-C6D01E86E617}"/>
              </a:ext>
            </a:extLst>
          </p:cNvPr>
          <p:cNvGraphicFramePr>
            <a:graphicFrameLocks noGrp="1"/>
          </p:cNvGraphicFramePr>
          <p:nvPr>
            <p:extLst>
              <p:ext uri="{D42A27DB-BD31-4B8C-83A1-F6EECF244321}">
                <p14:modId xmlns:p14="http://schemas.microsoft.com/office/powerpoint/2010/main" val="389170762"/>
              </p:ext>
            </p:extLst>
          </p:nvPr>
        </p:nvGraphicFramePr>
        <p:xfrm>
          <a:off x="2646517" y="1518051"/>
          <a:ext cx="651542" cy="1828800"/>
        </p:xfrm>
        <a:graphic>
          <a:graphicData uri="http://schemas.openxmlformats.org/drawingml/2006/table">
            <a:tbl>
              <a:tblPr firstRow="1" bandRow="1">
                <a:tableStyleId>{5940675A-B579-460E-94D1-54222C63F5DA}</a:tableStyleId>
              </a:tblPr>
              <a:tblGrid>
                <a:gridCol w="325771">
                  <a:extLst>
                    <a:ext uri="{9D8B030D-6E8A-4147-A177-3AD203B41FA5}">
                      <a16:colId xmlns:a16="http://schemas.microsoft.com/office/drawing/2014/main" xmlns="" val="3995866042"/>
                    </a:ext>
                  </a:extLst>
                </a:gridCol>
                <a:gridCol w="325771">
                  <a:extLst>
                    <a:ext uri="{9D8B030D-6E8A-4147-A177-3AD203B41FA5}">
                      <a16:colId xmlns:a16="http://schemas.microsoft.com/office/drawing/2014/main" xmlns="" val="2137639365"/>
                    </a:ext>
                  </a:extLst>
                </a:gridCol>
              </a:tblGrid>
              <a:tr h="318166">
                <a:tc>
                  <a:txBody>
                    <a:bodyPr/>
                    <a:lstStyle/>
                    <a:p>
                      <a:endParaRPr lang="en-US"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3833058166"/>
                  </a:ext>
                </a:extLst>
              </a:tr>
              <a:tr h="318166">
                <a:tc>
                  <a:txBody>
                    <a:bodyPr/>
                    <a:lstStyle/>
                    <a:p>
                      <a:endParaRPr lang="en-US"/>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3644050107"/>
                  </a:ext>
                </a:extLst>
              </a:tr>
              <a:tr h="318166">
                <a:tc>
                  <a:txBody>
                    <a:bodyPr/>
                    <a:lstStyle/>
                    <a:p>
                      <a:endParaRPr lang="en-US"/>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597679730"/>
                  </a:ext>
                </a:extLst>
              </a:tr>
              <a:tr h="318166">
                <a:tc>
                  <a:txBody>
                    <a:bodyPr/>
                    <a:lstStyle/>
                    <a:p>
                      <a:endParaRPr lang="en-US"/>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2388931954"/>
                  </a:ext>
                </a:extLst>
              </a:tr>
              <a:tr h="318166">
                <a:tc>
                  <a:txBody>
                    <a:bodyPr/>
                    <a:lstStyle/>
                    <a:p>
                      <a:endParaRPr lang="en-US"/>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2328833202"/>
                  </a:ext>
                </a:extLst>
              </a:tr>
            </a:tbl>
          </a:graphicData>
        </a:graphic>
      </p:graphicFrame>
      <p:grpSp>
        <p:nvGrpSpPr>
          <p:cNvPr id="65" name="Group 64">
            <a:extLst>
              <a:ext uri="{FF2B5EF4-FFF2-40B4-BE49-F238E27FC236}">
                <a16:creationId xmlns:a16="http://schemas.microsoft.com/office/drawing/2014/main" xmlns="" id="{B5FD538C-D7D7-40A5-9EFB-F5B445762DB0}"/>
              </a:ext>
            </a:extLst>
          </p:cNvPr>
          <p:cNvGrpSpPr/>
          <p:nvPr/>
        </p:nvGrpSpPr>
        <p:grpSpPr>
          <a:xfrm>
            <a:off x="2661185" y="1550325"/>
            <a:ext cx="594094" cy="1760190"/>
            <a:chOff x="-1935580" y="4018174"/>
            <a:chExt cx="438562" cy="1183080"/>
          </a:xfrm>
          <a:solidFill>
            <a:schemeClr val="bg1"/>
          </a:solidFill>
        </p:grpSpPr>
        <p:sp>
          <p:nvSpPr>
            <p:cNvPr id="66" name="Oval 65">
              <a:extLst>
                <a:ext uri="{FF2B5EF4-FFF2-40B4-BE49-F238E27FC236}">
                  <a16:creationId xmlns:a16="http://schemas.microsoft.com/office/drawing/2014/main" xmlns="" id="{F23FF72A-45F0-47DE-85CB-A132C1D3261E}"/>
                </a:ext>
              </a:extLst>
            </p:cNvPr>
            <p:cNvSpPr/>
            <p:nvPr/>
          </p:nvSpPr>
          <p:spPr>
            <a:xfrm>
              <a:off x="-1935576" y="4018174"/>
              <a:ext cx="180000" cy="1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xmlns="" id="{9B371740-1276-41A5-B260-B9948FF2AC97}"/>
                </a:ext>
              </a:extLst>
            </p:cNvPr>
            <p:cNvSpPr/>
            <p:nvPr/>
          </p:nvSpPr>
          <p:spPr>
            <a:xfrm>
              <a:off x="-1679869" y="4018174"/>
              <a:ext cx="180000" cy="1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xmlns="" id="{96742BBF-AC97-4CAE-A81D-C6C619599754}"/>
                </a:ext>
              </a:extLst>
            </p:cNvPr>
            <p:cNvSpPr/>
            <p:nvPr/>
          </p:nvSpPr>
          <p:spPr>
            <a:xfrm>
              <a:off x="-1935580" y="4268944"/>
              <a:ext cx="180000" cy="1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xmlns="" id="{6A7957CC-B2AA-4C81-AA80-FB5EAE4CAAD0}"/>
                </a:ext>
              </a:extLst>
            </p:cNvPr>
            <p:cNvSpPr/>
            <p:nvPr/>
          </p:nvSpPr>
          <p:spPr>
            <a:xfrm>
              <a:off x="-1679869" y="4268944"/>
              <a:ext cx="180000" cy="1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xmlns="" id="{EDC11487-FF5F-4583-BCA8-767A6292E9A0}"/>
                </a:ext>
              </a:extLst>
            </p:cNvPr>
            <p:cNvSpPr/>
            <p:nvPr/>
          </p:nvSpPr>
          <p:spPr>
            <a:xfrm>
              <a:off x="-1935576" y="4519714"/>
              <a:ext cx="180000" cy="1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xmlns="" id="{1EDD3C7C-B559-4192-B5BF-FC52C90AF801}"/>
                </a:ext>
              </a:extLst>
            </p:cNvPr>
            <p:cNvSpPr/>
            <p:nvPr/>
          </p:nvSpPr>
          <p:spPr>
            <a:xfrm>
              <a:off x="-1679869" y="4519714"/>
              <a:ext cx="180000" cy="1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xmlns="" id="{B02A979B-87A7-434A-8A5B-B4D65917FB73}"/>
                </a:ext>
              </a:extLst>
            </p:cNvPr>
            <p:cNvSpPr/>
            <p:nvPr/>
          </p:nvSpPr>
          <p:spPr>
            <a:xfrm>
              <a:off x="-1932725" y="4770484"/>
              <a:ext cx="180000" cy="1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xmlns="" id="{41721C3E-3634-45DD-A540-34DD4DAD9E7D}"/>
                </a:ext>
              </a:extLst>
            </p:cNvPr>
            <p:cNvSpPr/>
            <p:nvPr/>
          </p:nvSpPr>
          <p:spPr>
            <a:xfrm>
              <a:off x="-1677018" y="4770484"/>
              <a:ext cx="180000" cy="1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xmlns="" id="{83D4117F-C729-4ABA-B1AB-DF7D214FCBFD}"/>
                </a:ext>
              </a:extLst>
            </p:cNvPr>
            <p:cNvSpPr/>
            <p:nvPr/>
          </p:nvSpPr>
          <p:spPr>
            <a:xfrm>
              <a:off x="-1932725" y="5021254"/>
              <a:ext cx="180000" cy="1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xmlns="" id="{86B5C85A-9BFB-4C85-91B8-5D66BE5F540B}"/>
                </a:ext>
              </a:extLst>
            </p:cNvPr>
            <p:cNvSpPr/>
            <p:nvPr/>
          </p:nvSpPr>
          <p:spPr>
            <a:xfrm>
              <a:off x="-1677018" y="5021254"/>
              <a:ext cx="180000" cy="1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76" name="Table 75">
            <a:extLst>
              <a:ext uri="{FF2B5EF4-FFF2-40B4-BE49-F238E27FC236}">
                <a16:creationId xmlns:a16="http://schemas.microsoft.com/office/drawing/2014/main" xmlns="" id="{4E1FB1BD-63F8-4C95-BC78-39D85C8EFC44}"/>
              </a:ext>
            </a:extLst>
          </p:cNvPr>
          <p:cNvGraphicFramePr>
            <a:graphicFrameLocks noGrp="1"/>
          </p:cNvGraphicFramePr>
          <p:nvPr>
            <p:extLst>
              <p:ext uri="{D42A27DB-BD31-4B8C-83A1-F6EECF244321}">
                <p14:modId xmlns:p14="http://schemas.microsoft.com/office/powerpoint/2010/main" val="328197527"/>
              </p:ext>
            </p:extLst>
          </p:nvPr>
        </p:nvGraphicFramePr>
        <p:xfrm>
          <a:off x="1766833" y="1515514"/>
          <a:ext cx="651542" cy="1828800"/>
        </p:xfrm>
        <a:graphic>
          <a:graphicData uri="http://schemas.openxmlformats.org/drawingml/2006/table">
            <a:tbl>
              <a:tblPr firstRow="1" bandRow="1">
                <a:tableStyleId>{5940675A-B579-460E-94D1-54222C63F5DA}</a:tableStyleId>
              </a:tblPr>
              <a:tblGrid>
                <a:gridCol w="325771">
                  <a:extLst>
                    <a:ext uri="{9D8B030D-6E8A-4147-A177-3AD203B41FA5}">
                      <a16:colId xmlns:a16="http://schemas.microsoft.com/office/drawing/2014/main" xmlns="" val="3995866042"/>
                    </a:ext>
                  </a:extLst>
                </a:gridCol>
                <a:gridCol w="325771">
                  <a:extLst>
                    <a:ext uri="{9D8B030D-6E8A-4147-A177-3AD203B41FA5}">
                      <a16:colId xmlns:a16="http://schemas.microsoft.com/office/drawing/2014/main" xmlns="" val="2137639365"/>
                    </a:ext>
                  </a:extLst>
                </a:gridCol>
              </a:tblGrid>
              <a:tr h="318166">
                <a:tc>
                  <a:txBody>
                    <a:bodyPr/>
                    <a:lstStyle/>
                    <a:p>
                      <a:endParaRPr lang="en-US"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3833058166"/>
                  </a:ext>
                </a:extLst>
              </a:tr>
              <a:tr h="318166">
                <a:tc>
                  <a:txBody>
                    <a:bodyPr/>
                    <a:lstStyle/>
                    <a:p>
                      <a:endParaRPr lang="en-US"/>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3644050107"/>
                  </a:ext>
                </a:extLst>
              </a:tr>
              <a:tr h="318166">
                <a:tc>
                  <a:txBody>
                    <a:bodyPr/>
                    <a:lstStyle/>
                    <a:p>
                      <a:endParaRPr lang="en-US"/>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597679730"/>
                  </a:ext>
                </a:extLst>
              </a:tr>
              <a:tr h="318166">
                <a:tc>
                  <a:txBody>
                    <a:bodyPr/>
                    <a:lstStyle/>
                    <a:p>
                      <a:endParaRPr lang="en-US"/>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2388931954"/>
                  </a:ext>
                </a:extLst>
              </a:tr>
              <a:tr h="318166">
                <a:tc>
                  <a:txBody>
                    <a:bodyPr/>
                    <a:lstStyle/>
                    <a:p>
                      <a:endParaRPr lang="en-US"/>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2328833202"/>
                  </a:ext>
                </a:extLst>
              </a:tr>
            </a:tbl>
          </a:graphicData>
        </a:graphic>
      </p:graphicFrame>
      <p:grpSp>
        <p:nvGrpSpPr>
          <p:cNvPr id="77" name="Group 76">
            <a:extLst>
              <a:ext uri="{FF2B5EF4-FFF2-40B4-BE49-F238E27FC236}">
                <a16:creationId xmlns:a16="http://schemas.microsoft.com/office/drawing/2014/main" xmlns="" id="{CFB6B90B-6449-451A-B0ED-9024FAB9912B}"/>
              </a:ext>
            </a:extLst>
          </p:cNvPr>
          <p:cNvGrpSpPr/>
          <p:nvPr/>
        </p:nvGrpSpPr>
        <p:grpSpPr>
          <a:xfrm>
            <a:off x="1792011" y="1547788"/>
            <a:ext cx="594090" cy="1760190"/>
            <a:chOff x="-1935576" y="4018174"/>
            <a:chExt cx="438558" cy="1183080"/>
          </a:xfrm>
          <a:solidFill>
            <a:schemeClr val="bg1"/>
          </a:solidFill>
        </p:grpSpPr>
        <p:sp>
          <p:nvSpPr>
            <p:cNvPr id="78" name="Oval 77">
              <a:extLst>
                <a:ext uri="{FF2B5EF4-FFF2-40B4-BE49-F238E27FC236}">
                  <a16:creationId xmlns:a16="http://schemas.microsoft.com/office/drawing/2014/main" xmlns="" id="{E7A1A1D6-0D19-47AC-96F0-1656DF1B490D}"/>
                </a:ext>
              </a:extLst>
            </p:cNvPr>
            <p:cNvSpPr/>
            <p:nvPr/>
          </p:nvSpPr>
          <p:spPr>
            <a:xfrm>
              <a:off x="-1935576" y="4018174"/>
              <a:ext cx="180000" cy="1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xmlns="" id="{F0CBD369-86DA-4BCB-804F-7E82AF1ABADC}"/>
                </a:ext>
              </a:extLst>
            </p:cNvPr>
            <p:cNvSpPr/>
            <p:nvPr/>
          </p:nvSpPr>
          <p:spPr>
            <a:xfrm>
              <a:off x="-1679869" y="4018174"/>
              <a:ext cx="180000" cy="1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xmlns="" id="{379144FF-E90F-48E9-A045-2B9DE6EE34A3}"/>
                </a:ext>
              </a:extLst>
            </p:cNvPr>
            <p:cNvSpPr/>
            <p:nvPr/>
          </p:nvSpPr>
          <p:spPr>
            <a:xfrm>
              <a:off x="-1935576" y="4268944"/>
              <a:ext cx="180000" cy="1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xmlns="" id="{38C2BDF9-C75D-471C-ABD4-B96572458EBB}"/>
                </a:ext>
              </a:extLst>
            </p:cNvPr>
            <p:cNvSpPr/>
            <p:nvPr/>
          </p:nvSpPr>
          <p:spPr>
            <a:xfrm>
              <a:off x="-1679869" y="4268944"/>
              <a:ext cx="180000" cy="1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xmlns="" id="{6FC824CB-95FC-4178-96EB-C978798C5A6D}"/>
                </a:ext>
              </a:extLst>
            </p:cNvPr>
            <p:cNvSpPr/>
            <p:nvPr/>
          </p:nvSpPr>
          <p:spPr>
            <a:xfrm>
              <a:off x="-1935576" y="4519714"/>
              <a:ext cx="180000" cy="1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xmlns="" id="{12943E26-4DC0-4048-B448-CD44DFF0EAD3}"/>
                </a:ext>
              </a:extLst>
            </p:cNvPr>
            <p:cNvSpPr/>
            <p:nvPr/>
          </p:nvSpPr>
          <p:spPr>
            <a:xfrm>
              <a:off x="-1679869" y="4519714"/>
              <a:ext cx="180000" cy="1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xmlns="" id="{B2A40485-D9C2-4DDA-84CA-8643F8107A28}"/>
                </a:ext>
              </a:extLst>
            </p:cNvPr>
            <p:cNvSpPr/>
            <p:nvPr/>
          </p:nvSpPr>
          <p:spPr>
            <a:xfrm>
              <a:off x="-1932725" y="4770484"/>
              <a:ext cx="180000" cy="1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xmlns="" id="{87B812FC-0995-46DB-A5FB-5184EA0F8180}"/>
                </a:ext>
              </a:extLst>
            </p:cNvPr>
            <p:cNvSpPr/>
            <p:nvPr/>
          </p:nvSpPr>
          <p:spPr>
            <a:xfrm>
              <a:off x="-1677018" y="4770484"/>
              <a:ext cx="180000" cy="1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xmlns="" id="{5976CD9A-16DB-4FAC-B734-C8CFB1FA51B7}"/>
                </a:ext>
              </a:extLst>
            </p:cNvPr>
            <p:cNvSpPr/>
            <p:nvPr/>
          </p:nvSpPr>
          <p:spPr>
            <a:xfrm>
              <a:off x="-1932725" y="5021254"/>
              <a:ext cx="180000" cy="1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xmlns="" id="{F960C193-25A9-4A34-96B4-6A1A32F65F4F}"/>
                </a:ext>
              </a:extLst>
            </p:cNvPr>
            <p:cNvSpPr/>
            <p:nvPr/>
          </p:nvSpPr>
          <p:spPr>
            <a:xfrm>
              <a:off x="-1677018" y="5021254"/>
              <a:ext cx="180000" cy="1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14" name="Table 113">
            <a:extLst>
              <a:ext uri="{FF2B5EF4-FFF2-40B4-BE49-F238E27FC236}">
                <a16:creationId xmlns:a16="http://schemas.microsoft.com/office/drawing/2014/main" xmlns="" id="{BD683607-242F-4350-BE84-1B149B975C97}"/>
              </a:ext>
            </a:extLst>
          </p:cNvPr>
          <p:cNvGraphicFramePr>
            <a:graphicFrameLocks noGrp="1"/>
          </p:cNvGraphicFramePr>
          <p:nvPr>
            <p:extLst>
              <p:ext uri="{D42A27DB-BD31-4B8C-83A1-F6EECF244321}">
                <p14:modId xmlns:p14="http://schemas.microsoft.com/office/powerpoint/2010/main" val="256366888"/>
              </p:ext>
            </p:extLst>
          </p:nvPr>
        </p:nvGraphicFramePr>
        <p:xfrm>
          <a:off x="873972" y="1515514"/>
          <a:ext cx="651542" cy="1828800"/>
        </p:xfrm>
        <a:graphic>
          <a:graphicData uri="http://schemas.openxmlformats.org/drawingml/2006/table">
            <a:tbl>
              <a:tblPr firstRow="1" bandRow="1">
                <a:tableStyleId>{5940675A-B579-460E-94D1-54222C63F5DA}</a:tableStyleId>
              </a:tblPr>
              <a:tblGrid>
                <a:gridCol w="325771">
                  <a:extLst>
                    <a:ext uri="{9D8B030D-6E8A-4147-A177-3AD203B41FA5}">
                      <a16:colId xmlns:a16="http://schemas.microsoft.com/office/drawing/2014/main" xmlns="" val="3995866042"/>
                    </a:ext>
                  </a:extLst>
                </a:gridCol>
                <a:gridCol w="325771">
                  <a:extLst>
                    <a:ext uri="{9D8B030D-6E8A-4147-A177-3AD203B41FA5}">
                      <a16:colId xmlns:a16="http://schemas.microsoft.com/office/drawing/2014/main" xmlns="" val="2137639365"/>
                    </a:ext>
                  </a:extLst>
                </a:gridCol>
              </a:tblGrid>
              <a:tr h="318166">
                <a:tc>
                  <a:txBody>
                    <a:bodyPr/>
                    <a:lstStyle/>
                    <a:p>
                      <a:endParaRPr lang="en-US"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3833058166"/>
                  </a:ext>
                </a:extLst>
              </a:tr>
              <a:tr h="318166">
                <a:tc>
                  <a:txBody>
                    <a:bodyPr/>
                    <a:lstStyle/>
                    <a:p>
                      <a:endParaRPr lang="en-US"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3644050107"/>
                  </a:ext>
                </a:extLst>
              </a:tr>
              <a:tr h="318166">
                <a:tc>
                  <a:txBody>
                    <a:bodyPr/>
                    <a:lstStyle/>
                    <a:p>
                      <a:endParaRPr lang="en-US"/>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597679730"/>
                  </a:ext>
                </a:extLst>
              </a:tr>
              <a:tr h="318166">
                <a:tc>
                  <a:txBody>
                    <a:bodyPr/>
                    <a:lstStyle/>
                    <a:p>
                      <a:endParaRPr lang="en-US"/>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2388931954"/>
                  </a:ext>
                </a:extLst>
              </a:tr>
              <a:tr h="318166">
                <a:tc>
                  <a:txBody>
                    <a:bodyPr/>
                    <a:lstStyle/>
                    <a:p>
                      <a:endParaRPr lang="en-US"/>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2328833202"/>
                  </a:ext>
                </a:extLst>
              </a:tr>
            </a:tbl>
          </a:graphicData>
        </a:graphic>
      </p:graphicFrame>
      <p:grpSp>
        <p:nvGrpSpPr>
          <p:cNvPr id="115" name="Group 114">
            <a:extLst>
              <a:ext uri="{FF2B5EF4-FFF2-40B4-BE49-F238E27FC236}">
                <a16:creationId xmlns:a16="http://schemas.microsoft.com/office/drawing/2014/main" xmlns="" id="{6E852446-A9B5-403E-A619-4C951088ED84}"/>
              </a:ext>
            </a:extLst>
          </p:cNvPr>
          <p:cNvGrpSpPr/>
          <p:nvPr/>
        </p:nvGrpSpPr>
        <p:grpSpPr>
          <a:xfrm>
            <a:off x="899150" y="1547788"/>
            <a:ext cx="594090" cy="1760190"/>
            <a:chOff x="-1935576" y="4018174"/>
            <a:chExt cx="438558" cy="1183080"/>
          </a:xfrm>
          <a:solidFill>
            <a:schemeClr val="bg1"/>
          </a:solidFill>
        </p:grpSpPr>
        <p:sp>
          <p:nvSpPr>
            <p:cNvPr id="116" name="Oval 115">
              <a:extLst>
                <a:ext uri="{FF2B5EF4-FFF2-40B4-BE49-F238E27FC236}">
                  <a16:creationId xmlns:a16="http://schemas.microsoft.com/office/drawing/2014/main" xmlns="" id="{28942F23-D2C4-43AC-9452-92BF7B6C0EFA}"/>
                </a:ext>
              </a:extLst>
            </p:cNvPr>
            <p:cNvSpPr/>
            <p:nvPr/>
          </p:nvSpPr>
          <p:spPr>
            <a:xfrm>
              <a:off x="-1935576" y="4018174"/>
              <a:ext cx="180000" cy="1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xmlns="" id="{C00185EA-3B12-468B-960D-F007DBEE1583}"/>
                </a:ext>
              </a:extLst>
            </p:cNvPr>
            <p:cNvSpPr/>
            <p:nvPr/>
          </p:nvSpPr>
          <p:spPr>
            <a:xfrm>
              <a:off x="-1679869" y="4018174"/>
              <a:ext cx="180000" cy="1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xmlns="" id="{CFE590CA-9949-4A77-9910-059E254AC07D}"/>
                </a:ext>
              </a:extLst>
            </p:cNvPr>
            <p:cNvSpPr/>
            <p:nvPr/>
          </p:nvSpPr>
          <p:spPr>
            <a:xfrm>
              <a:off x="-1935576" y="4268944"/>
              <a:ext cx="180000" cy="1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xmlns="" id="{57B7EE67-C02D-457C-ABDA-4BB9EB72DC17}"/>
                </a:ext>
              </a:extLst>
            </p:cNvPr>
            <p:cNvSpPr/>
            <p:nvPr/>
          </p:nvSpPr>
          <p:spPr>
            <a:xfrm>
              <a:off x="-1679869" y="4268944"/>
              <a:ext cx="180000" cy="1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xmlns="" id="{4C9D1C10-1237-4067-961F-4E720AA9DD5A}"/>
                </a:ext>
              </a:extLst>
            </p:cNvPr>
            <p:cNvSpPr/>
            <p:nvPr/>
          </p:nvSpPr>
          <p:spPr>
            <a:xfrm>
              <a:off x="-1935576" y="4519714"/>
              <a:ext cx="180000" cy="1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Oval 120">
              <a:extLst>
                <a:ext uri="{FF2B5EF4-FFF2-40B4-BE49-F238E27FC236}">
                  <a16:creationId xmlns:a16="http://schemas.microsoft.com/office/drawing/2014/main" xmlns="" id="{FB9FD6F4-359F-45AD-BCD9-643AB35202E7}"/>
                </a:ext>
              </a:extLst>
            </p:cNvPr>
            <p:cNvSpPr/>
            <p:nvPr/>
          </p:nvSpPr>
          <p:spPr>
            <a:xfrm>
              <a:off x="-1679869" y="4519714"/>
              <a:ext cx="180000" cy="1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xmlns="" id="{E0B335C3-871D-4F6D-8444-4F3FA67EE52D}"/>
                </a:ext>
              </a:extLst>
            </p:cNvPr>
            <p:cNvSpPr/>
            <p:nvPr/>
          </p:nvSpPr>
          <p:spPr>
            <a:xfrm>
              <a:off x="-1932725" y="4770484"/>
              <a:ext cx="180000" cy="1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xmlns="" id="{0B50E5C3-6DC5-4F6A-87B5-710E252CCB0D}"/>
                </a:ext>
              </a:extLst>
            </p:cNvPr>
            <p:cNvSpPr/>
            <p:nvPr/>
          </p:nvSpPr>
          <p:spPr>
            <a:xfrm>
              <a:off x="-1677018" y="4770484"/>
              <a:ext cx="180000" cy="1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xmlns="" id="{8BEFB03B-0904-43A8-9E3C-45E86686CF1A}"/>
                </a:ext>
              </a:extLst>
            </p:cNvPr>
            <p:cNvSpPr/>
            <p:nvPr/>
          </p:nvSpPr>
          <p:spPr>
            <a:xfrm>
              <a:off x="-1932725" y="5021254"/>
              <a:ext cx="180000" cy="1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xmlns="" id="{CA68AF3F-BF43-4EA3-B94B-E60ED7DD1935}"/>
                </a:ext>
              </a:extLst>
            </p:cNvPr>
            <p:cNvSpPr/>
            <p:nvPr/>
          </p:nvSpPr>
          <p:spPr>
            <a:xfrm>
              <a:off x="-1677018" y="5021254"/>
              <a:ext cx="180000" cy="1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40" name="Table 139">
            <a:extLst>
              <a:ext uri="{FF2B5EF4-FFF2-40B4-BE49-F238E27FC236}">
                <a16:creationId xmlns:a16="http://schemas.microsoft.com/office/drawing/2014/main" xmlns="" id="{5EF64E4B-70CD-48FA-8924-A2CDA910E1B3}"/>
              </a:ext>
            </a:extLst>
          </p:cNvPr>
          <p:cNvGraphicFramePr>
            <a:graphicFrameLocks noGrp="1"/>
          </p:cNvGraphicFramePr>
          <p:nvPr>
            <p:extLst>
              <p:ext uri="{D42A27DB-BD31-4B8C-83A1-F6EECF244321}">
                <p14:modId xmlns:p14="http://schemas.microsoft.com/office/powerpoint/2010/main" val="642959697"/>
              </p:ext>
            </p:extLst>
          </p:nvPr>
        </p:nvGraphicFramePr>
        <p:xfrm>
          <a:off x="5847948" y="2248266"/>
          <a:ext cx="651542" cy="1097280"/>
        </p:xfrm>
        <a:graphic>
          <a:graphicData uri="http://schemas.openxmlformats.org/drawingml/2006/table">
            <a:tbl>
              <a:tblPr firstRow="1" bandRow="1">
                <a:tableStyleId>{5940675A-B579-460E-94D1-54222C63F5DA}</a:tableStyleId>
              </a:tblPr>
              <a:tblGrid>
                <a:gridCol w="325771">
                  <a:extLst>
                    <a:ext uri="{9D8B030D-6E8A-4147-A177-3AD203B41FA5}">
                      <a16:colId xmlns:a16="http://schemas.microsoft.com/office/drawing/2014/main" xmlns="" val="1212064804"/>
                    </a:ext>
                  </a:extLst>
                </a:gridCol>
                <a:gridCol w="325771">
                  <a:extLst>
                    <a:ext uri="{9D8B030D-6E8A-4147-A177-3AD203B41FA5}">
                      <a16:colId xmlns:a16="http://schemas.microsoft.com/office/drawing/2014/main" xmlns="" val="1990329922"/>
                    </a:ext>
                  </a:extLst>
                </a:gridCol>
              </a:tblGrid>
              <a:tr h="350432">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tc>
                  <a:txBody>
                    <a:bodyPr/>
                    <a:lstStyle/>
                    <a:p>
                      <a:endParaRPr lang="en-US" dirty="0"/>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386014802"/>
                  </a:ext>
                </a:extLst>
              </a:tr>
              <a:tr h="350432">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2638616902"/>
                  </a:ext>
                </a:extLst>
              </a:tr>
              <a:tr h="350432">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2256331741"/>
                  </a:ext>
                </a:extLst>
              </a:tr>
            </a:tbl>
          </a:graphicData>
        </a:graphic>
      </p:graphicFrame>
      <p:sp>
        <p:nvSpPr>
          <p:cNvPr id="154" name="Oval 153">
            <a:extLst>
              <a:ext uri="{FF2B5EF4-FFF2-40B4-BE49-F238E27FC236}">
                <a16:creationId xmlns:a16="http://schemas.microsoft.com/office/drawing/2014/main" xmlns="" id="{250CCE96-4F10-491A-887D-06BC97E4CD6E}"/>
              </a:ext>
            </a:extLst>
          </p:cNvPr>
          <p:cNvSpPr/>
          <p:nvPr/>
        </p:nvSpPr>
        <p:spPr>
          <a:xfrm>
            <a:off x="5873871" y="2280558"/>
            <a:ext cx="243835" cy="2678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xmlns="" id="{290DF983-D362-4127-9407-6FFCCD9E3D7E}"/>
              </a:ext>
            </a:extLst>
          </p:cNvPr>
          <p:cNvSpPr/>
          <p:nvPr/>
        </p:nvSpPr>
        <p:spPr>
          <a:xfrm>
            <a:off x="5877733" y="2653654"/>
            <a:ext cx="243835" cy="2678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xmlns="" id="{2CA559E6-BC8A-4337-9176-D26CDD7ED3B7}"/>
              </a:ext>
            </a:extLst>
          </p:cNvPr>
          <p:cNvSpPr/>
          <p:nvPr/>
        </p:nvSpPr>
        <p:spPr>
          <a:xfrm>
            <a:off x="6213615" y="2653654"/>
            <a:ext cx="243835" cy="2678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xmlns="" id="{88BD8E7B-4694-4AA3-BE98-CC368DAB6B44}"/>
              </a:ext>
            </a:extLst>
          </p:cNvPr>
          <p:cNvSpPr/>
          <p:nvPr/>
        </p:nvSpPr>
        <p:spPr>
          <a:xfrm>
            <a:off x="5877733" y="3026750"/>
            <a:ext cx="243835" cy="2678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xmlns="" id="{C76361B8-8882-4545-B027-26EE1C0351A1}"/>
              </a:ext>
            </a:extLst>
          </p:cNvPr>
          <p:cNvSpPr/>
          <p:nvPr/>
        </p:nvSpPr>
        <p:spPr>
          <a:xfrm>
            <a:off x="6213615" y="3026750"/>
            <a:ext cx="243835" cy="2678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9" name="Table 158">
            <a:extLst>
              <a:ext uri="{FF2B5EF4-FFF2-40B4-BE49-F238E27FC236}">
                <a16:creationId xmlns:a16="http://schemas.microsoft.com/office/drawing/2014/main" xmlns="" id="{ED097F22-8D94-4740-A4BA-5FAE0F7303F7}"/>
              </a:ext>
            </a:extLst>
          </p:cNvPr>
          <p:cNvGraphicFramePr>
            <a:graphicFrameLocks noGrp="1"/>
          </p:cNvGraphicFramePr>
          <p:nvPr>
            <p:extLst>
              <p:ext uri="{D42A27DB-BD31-4B8C-83A1-F6EECF244321}">
                <p14:modId xmlns:p14="http://schemas.microsoft.com/office/powerpoint/2010/main" val="1340348065"/>
              </p:ext>
            </p:extLst>
          </p:nvPr>
        </p:nvGraphicFramePr>
        <p:xfrm>
          <a:off x="6757871" y="2248266"/>
          <a:ext cx="651542" cy="1097280"/>
        </p:xfrm>
        <a:graphic>
          <a:graphicData uri="http://schemas.openxmlformats.org/drawingml/2006/table">
            <a:tbl>
              <a:tblPr firstRow="1" bandRow="1">
                <a:tableStyleId>{5940675A-B579-460E-94D1-54222C63F5DA}</a:tableStyleId>
              </a:tblPr>
              <a:tblGrid>
                <a:gridCol w="325771">
                  <a:extLst>
                    <a:ext uri="{9D8B030D-6E8A-4147-A177-3AD203B41FA5}">
                      <a16:colId xmlns:a16="http://schemas.microsoft.com/office/drawing/2014/main" xmlns="" val="1212064804"/>
                    </a:ext>
                  </a:extLst>
                </a:gridCol>
                <a:gridCol w="325771">
                  <a:extLst>
                    <a:ext uri="{9D8B030D-6E8A-4147-A177-3AD203B41FA5}">
                      <a16:colId xmlns:a16="http://schemas.microsoft.com/office/drawing/2014/main" xmlns="" val="1990329922"/>
                    </a:ext>
                  </a:extLst>
                </a:gridCol>
              </a:tblGrid>
              <a:tr h="350432">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tc>
                  <a:txBody>
                    <a:bodyPr/>
                    <a:lstStyle/>
                    <a:p>
                      <a:endParaRPr lang="en-US" dirty="0"/>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386014802"/>
                  </a:ext>
                </a:extLst>
              </a:tr>
              <a:tr h="350432">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2638616902"/>
                  </a:ext>
                </a:extLst>
              </a:tr>
              <a:tr h="350432">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2256331741"/>
                  </a:ext>
                </a:extLst>
              </a:tr>
            </a:tbl>
          </a:graphicData>
        </a:graphic>
      </p:graphicFrame>
      <p:sp>
        <p:nvSpPr>
          <p:cNvPr id="160" name="Oval 159">
            <a:extLst>
              <a:ext uri="{FF2B5EF4-FFF2-40B4-BE49-F238E27FC236}">
                <a16:creationId xmlns:a16="http://schemas.microsoft.com/office/drawing/2014/main" xmlns="" id="{627FD623-DFA9-40C8-9BC3-31C12AA675E6}"/>
              </a:ext>
            </a:extLst>
          </p:cNvPr>
          <p:cNvSpPr/>
          <p:nvPr/>
        </p:nvSpPr>
        <p:spPr>
          <a:xfrm>
            <a:off x="6783794" y="2280558"/>
            <a:ext cx="243835" cy="2678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xmlns="" id="{DA33D520-05E0-48D5-BD30-DA60EBFB26DE}"/>
              </a:ext>
            </a:extLst>
          </p:cNvPr>
          <p:cNvSpPr/>
          <p:nvPr/>
        </p:nvSpPr>
        <p:spPr>
          <a:xfrm>
            <a:off x="6787656" y="2653654"/>
            <a:ext cx="243835" cy="2678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xmlns="" id="{8BA8A33A-7FE2-4FBC-8E80-2C6296861609}"/>
              </a:ext>
            </a:extLst>
          </p:cNvPr>
          <p:cNvSpPr/>
          <p:nvPr/>
        </p:nvSpPr>
        <p:spPr>
          <a:xfrm>
            <a:off x="7123538" y="2653654"/>
            <a:ext cx="243835" cy="2678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a16="http://schemas.microsoft.com/office/drawing/2014/main" xmlns="" id="{54B73390-B004-424F-98FA-7913CF583295}"/>
              </a:ext>
            </a:extLst>
          </p:cNvPr>
          <p:cNvSpPr/>
          <p:nvPr/>
        </p:nvSpPr>
        <p:spPr>
          <a:xfrm>
            <a:off x="6787656" y="3026750"/>
            <a:ext cx="243835" cy="2678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a:extLst>
              <a:ext uri="{FF2B5EF4-FFF2-40B4-BE49-F238E27FC236}">
                <a16:creationId xmlns:a16="http://schemas.microsoft.com/office/drawing/2014/main" xmlns="" id="{982609CF-30F6-4D62-8927-5C3FEE4EED5C}"/>
              </a:ext>
            </a:extLst>
          </p:cNvPr>
          <p:cNvSpPr/>
          <p:nvPr/>
        </p:nvSpPr>
        <p:spPr>
          <a:xfrm>
            <a:off x="7123538" y="3026750"/>
            <a:ext cx="243835" cy="2678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5" name="Table 164">
            <a:extLst>
              <a:ext uri="{FF2B5EF4-FFF2-40B4-BE49-F238E27FC236}">
                <a16:creationId xmlns:a16="http://schemas.microsoft.com/office/drawing/2014/main" xmlns="" id="{06502CA4-BE49-4629-90AD-000D3ED4FED4}"/>
              </a:ext>
            </a:extLst>
          </p:cNvPr>
          <p:cNvGraphicFramePr>
            <a:graphicFrameLocks noGrp="1"/>
          </p:cNvGraphicFramePr>
          <p:nvPr>
            <p:extLst>
              <p:ext uri="{D42A27DB-BD31-4B8C-83A1-F6EECF244321}">
                <p14:modId xmlns:p14="http://schemas.microsoft.com/office/powerpoint/2010/main" val="2502690596"/>
              </p:ext>
            </p:extLst>
          </p:nvPr>
        </p:nvGraphicFramePr>
        <p:xfrm>
          <a:off x="7693144" y="2244009"/>
          <a:ext cx="651542" cy="1097280"/>
        </p:xfrm>
        <a:graphic>
          <a:graphicData uri="http://schemas.openxmlformats.org/drawingml/2006/table">
            <a:tbl>
              <a:tblPr firstRow="1" bandRow="1">
                <a:tableStyleId>{5940675A-B579-460E-94D1-54222C63F5DA}</a:tableStyleId>
              </a:tblPr>
              <a:tblGrid>
                <a:gridCol w="325771">
                  <a:extLst>
                    <a:ext uri="{9D8B030D-6E8A-4147-A177-3AD203B41FA5}">
                      <a16:colId xmlns:a16="http://schemas.microsoft.com/office/drawing/2014/main" xmlns="" val="1212064804"/>
                    </a:ext>
                  </a:extLst>
                </a:gridCol>
                <a:gridCol w="325771">
                  <a:extLst>
                    <a:ext uri="{9D8B030D-6E8A-4147-A177-3AD203B41FA5}">
                      <a16:colId xmlns:a16="http://schemas.microsoft.com/office/drawing/2014/main" xmlns="" val="1990329922"/>
                    </a:ext>
                  </a:extLst>
                </a:gridCol>
              </a:tblGrid>
              <a:tr h="350432">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tc>
                  <a:txBody>
                    <a:bodyPr/>
                    <a:lstStyle/>
                    <a:p>
                      <a:endParaRPr lang="en-US" dirty="0"/>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386014802"/>
                  </a:ext>
                </a:extLst>
              </a:tr>
              <a:tr h="350432">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2638616902"/>
                  </a:ext>
                </a:extLst>
              </a:tr>
              <a:tr h="350432">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2256331741"/>
                  </a:ext>
                </a:extLst>
              </a:tr>
            </a:tbl>
          </a:graphicData>
        </a:graphic>
      </p:graphicFrame>
      <p:sp>
        <p:nvSpPr>
          <p:cNvPr id="166" name="Oval 165">
            <a:extLst>
              <a:ext uri="{FF2B5EF4-FFF2-40B4-BE49-F238E27FC236}">
                <a16:creationId xmlns:a16="http://schemas.microsoft.com/office/drawing/2014/main" xmlns="" id="{20578CCF-EB3C-4636-8BF6-88F4F69B1874}"/>
              </a:ext>
            </a:extLst>
          </p:cNvPr>
          <p:cNvSpPr/>
          <p:nvPr/>
        </p:nvSpPr>
        <p:spPr>
          <a:xfrm>
            <a:off x="7719067" y="2276301"/>
            <a:ext cx="243835" cy="2678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a:extLst>
              <a:ext uri="{FF2B5EF4-FFF2-40B4-BE49-F238E27FC236}">
                <a16:creationId xmlns:a16="http://schemas.microsoft.com/office/drawing/2014/main" xmlns="" id="{F0777F53-663C-4E64-ABF9-5EC0C62298CA}"/>
              </a:ext>
            </a:extLst>
          </p:cNvPr>
          <p:cNvSpPr/>
          <p:nvPr/>
        </p:nvSpPr>
        <p:spPr>
          <a:xfrm>
            <a:off x="7722929" y="2649397"/>
            <a:ext cx="243835" cy="2678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a:extLst>
              <a:ext uri="{FF2B5EF4-FFF2-40B4-BE49-F238E27FC236}">
                <a16:creationId xmlns:a16="http://schemas.microsoft.com/office/drawing/2014/main" xmlns="" id="{82629A2B-09FE-4986-B5A6-E8B6595D471F}"/>
              </a:ext>
            </a:extLst>
          </p:cNvPr>
          <p:cNvSpPr/>
          <p:nvPr/>
        </p:nvSpPr>
        <p:spPr>
          <a:xfrm>
            <a:off x="8058811" y="2649397"/>
            <a:ext cx="243835" cy="2678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xmlns="" id="{F1E2D997-D31B-473D-9281-45872DDFBD24}"/>
              </a:ext>
            </a:extLst>
          </p:cNvPr>
          <p:cNvSpPr/>
          <p:nvPr/>
        </p:nvSpPr>
        <p:spPr>
          <a:xfrm>
            <a:off x="7722929" y="3022493"/>
            <a:ext cx="243835" cy="2678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a16="http://schemas.microsoft.com/office/drawing/2014/main" xmlns="" id="{FE0AEA24-1DDE-43EE-957F-B83EB1C6DFD9}"/>
              </a:ext>
            </a:extLst>
          </p:cNvPr>
          <p:cNvSpPr/>
          <p:nvPr/>
        </p:nvSpPr>
        <p:spPr>
          <a:xfrm>
            <a:off x="8058811" y="3022493"/>
            <a:ext cx="243835" cy="2678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1" name="Table 170">
            <a:extLst>
              <a:ext uri="{FF2B5EF4-FFF2-40B4-BE49-F238E27FC236}">
                <a16:creationId xmlns:a16="http://schemas.microsoft.com/office/drawing/2014/main" xmlns="" id="{1651B66E-E774-4504-A0BF-B109B1A668F4}"/>
              </a:ext>
            </a:extLst>
          </p:cNvPr>
          <p:cNvGraphicFramePr>
            <a:graphicFrameLocks noGrp="1"/>
          </p:cNvGraphicFramePr>
          <p:nvPr>
            <p:extLst>
              <p:ext uri="{D42A27DB-BD31-4B8C-83A1-F6EECF244321}">
                <p14:modId xmlns:p14="http://schemas.microsoft.com/office/powerpoint/2010/main" val="4232760799"/>
              </p:ext>
            </p:extLst>
          </p:nvPr>
        </p:nvGraphicFramePr>
        <p:xfrm>
          <a:off x="4830180" y="2244009"/>
          <a:ext cx="651542" cy="1097280"/>
        </p:xfrm>
        <a:graphic>
          <a:graphicData uri="http://schemas.openxmlformats.org/drawingml/2006/table">
            <a:tbl>
              <a:tblPr firstRow="1" bandRow="1">
                <a:tableStyleId>{5940675A-B579-460E-94D1-54222C63F5DA}</a:tableStyleId>
              </a:tblPr>
              <a:tblGrid>
                <a:gridCol w="325771">
                  <a:extLst>
                    <a:ext uri="{9D8B030D-6E8A-4147-A177-3AD203B41FA5}">
                      <a16:colId xmlns:a16="http://schemas.microsoft.com/office/drawing/2014/main" xmlns="" val="1212064804"/>
                    </a:ext>
                  </a:extLst>
                </a:gridCol>
                <a:gridCol w="325771">
                  <a:extLst>
                    <a:ext uri="{9D8B030D-6E8A-4147-A177-3AD203B41FA5}">
                      <a16:colId xmlns:a16="http://schemas.microsoft.com/office/drawing/2014/main" xmlns="" val="1990329922"/>
                    </a:ext>
                  </a:extLst>
                </a:gridCol>
              </a:tblGrid>
              <a:tr h="350432">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tc>
                  <a:txBody>
                    <a:bodyPr/>
                    <a:lstStyle/>
                    <a:p>
                      <a:endParaRPr lang="en-US" dirty="0"/>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386014802"/>
                  </a:ext>
                </a:extLst>
              </a:tr>
              <a:tr h="350432">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2638616902"/>
                  </a:ext>
                </a:extLst>
              </a:tr>
              <a:tr h="350432">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2256331741"/>
                  </a:ext>
                </a:extLst>
              </a:tr>
            </a:tbl>
          </a:graphicData>
        </a:graphic>
      </p:graphicFrame>
      <p:sp>
        <p:nvSpPr>
          <p:cNvPr id="172" name="Oval 171">
            <a:extLst>
              <a:ext uri="{FF2B5EF4-FFF2-40B4-BE49-F238E27FC236}">
                <a16:creationId xmlns:a16="http://schemas.microsoft.com/office/drawing/2014/main" xmlns="" id="{4F83FD81-7324-4775-9BC5-F67C4938D0AA}"/>
              </a:ext>
            </a:extLst>
          </p:cNvPr>
          <p:cNvSpPr/>
          <p:nvPr/>
        </p:nvSpPr>
        <p:spPr>
          <a:xfrm>
            <a:off x="4856103" y="2276301"/>
            <a:ext cx="243835" cy="2678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xmlns="" id="{1B1634EE-E2C7-4568-83A7-141CE80026AD}"/>
              </a:ext>
            </a:extLst>
          </p:cNvPr>
          <p:cNvSpPr/>
          <p:nvPr/>
        </p:nvSpPr>
        <p:spPr>
          <a:xfrm>
            <a:off x="4859965" y="2649397"/>
            <a:ext cx="243835" cy="2678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a:extLst>
              <a:ext uri="{FF2B5EF4-FFF2-40B4-BE49-F238E27FC236}">
                <a16:creationId xmlns:a16="http://schemas.microsoft.com/office/drawing/2014/main" xmlns="" id="{1E4BFAA9-4F61-4444-B43D-9469E057C3A8}"/>
              </a:ext>
            </a:extLst>
          </p:cNvPr>
          <p:cNvSpPr/>
          <p:nvPr/>
        </p:nvSpPr>
        <p:spPr>
          <a:xfrm>
            <a:off x="5195847" y="2649397"/>
            <a:ext cx="243835" cy="2678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a:extLst>
              <a:ext uri="{FF2B5EF4-FFF2-40B4-BE49-F238E27FC236}">
                <a16:creationId xmlns:a16="http://schemas.microsoft.com/office/drawing/2014/main" xmlns="" id="{336ECD9D-3189-4D3F-92A6-D7F4B0B6B9CD}"/>
              </a:ext>
            </a:extLst>
          </p:cNvPr>
          <p:cNvSpPr/>
          <p:nvPr/>
        </p:nvSpPr>
        <p:spPr>
          <a:xfrm>
            <a:off x="4859965" y="3022493"/>
            <a:ext cx="243835" cy="2678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a:extLst>
              <a:ext uri="{FF2B5EF4-FFF2-40B4-BE49-F238E27FC236}">
                <a16:creationId xmlns:a16="http://schemas.microsoft.com/office/drawing/2014/main" xmlns="" id="{579B545F-A394-4CE4-915D-2FD92B86DAFA}"/>
              </a:ext>
            </a:extLst>
          </p:cNvPr>
          <p:cNvSpPr/>
          <p:nvPr/>
        </p:nvSpPr>
        <p:spPr>
          <a:xfrm>
            <a:off x="5195847" y="3022493"/>
            <a:ext cx="243835" cy="2678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9660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xmlns=""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xmlns=""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1 – Summer Block 1 – Multiplication and Division</a:t>
            </a:r>
            <a:r>
              <a:rPr lang="en-GB" sz="1600" b="1" dirty="0">
                <a:solidFill>
                  <a:schemeClr val="bg2">
                    <a:lumMod val="50000"/>
                  </a:schemeClr>
                </a:solidFill>
                <a:latin typeface="Century Gothic" panose="020B0502020202020204" pitchFamily="34" charset="0"/>
              </a:rPr>
              <a:t/>
            </a:r>
            <a:br>
              <a:rPr lang="en-GB" sz="1600" b="1" dirty="0">
                <a:solidFill>
                  <a:schemeClr val="bg2">
                    <a:lumMod val="50000"/>
                  </a:schemeClr>
                </a:solidFill>
                <a:latin typeface="Century Gothic" panose="020B0502020202020204" pitchFamily="34" charset="0"/>
              </a:rPr>
            </a:br>
            <a:endParaRPr lang="en-GB" sz="1600" b="1" dirty="0">
              <a:solidFill>
                <a:schemeClr val="bg2">
                  <a:lumMod val="50000"/>
                </a:schemeClr>
              </a:solidFill>
              <a:latin typeface="Century Gothic" panose="020B0502020202020204" pitchFamily="34" charset="0"/>
            </a:endParaRPr>
          </a:p>
          <a:p>
            <a:pPr lvl="0" algn="ctr"/>
            <a:endParaRPr lang="en-GB" sz="4400" dirty="0">
              <a:solidFill>
                <a:schemeClr val="bg2">
                  <a:lumMod val="50000"/>
                </a:schemeClr>
              </a:solidFill>
              <a:latin typeface="SassoonCRInfantMedium" panose="02000603020000020003" pitchFamily="2" charset="0"/>
            </a:endParaRPr>
          </a:p>
          <a:p>
            <a:pPr lvl="0" algn="ctr"/>
            <a:endParaRPr lang="en-GB" sz="4400" dirty="0">
              <a:solidFill>
                <a:schemeClr val="bg2">
                  <a:lumMod val="50000"/>
                </a:schemeClr>
              </a:solidFill>
              <a:latin typeface="SassoonCRInfantMedium" panose="02000603020000020003" pitchFamily="2" charset="0"/>
            </a:endParaRPr>
          </a:p>
          <a:p>
            <a:pPr lvl="0" algn="ctr"/>
            <a:r>
              <a:rPr lang="en-GB" sz="4800" b="1" dirty="0">
                <a:solidFill>
                  <a:schemeClr val="bg2">
                    <a:lumMod val="25000"/>
                  </a:schemeClr>
                </a:solidFill>
                <a:latin typeface="Century Gothic" panose="020B0502020202020204" pitchFamily="34" charset="0"/>
              </a:rPr>
              <a:t>Step 3: Add Equal Groups</a:t>
            </a:r>
          </a:p>
          <a:p>
            <a:pPr lvl="0" fontAlgn="base">
              <a:defRPr/>
            </a:pPr>
            <a:endParaRPr lang="en-GB" sz="1400" dirty="0">
              <a:solidFill>
                <a:prstClr val="black"/>
              </a:solidFill>
              <a:latin typeface="SassoonCRInfantMedium" panose="02000603020000020003" pitchFamily="2" charset="0"/>
            </a:endParaRPr>
          </a:p>
        </p:txBody>
      </p:sp>
    </p:spTree>
    <p:extLst>
      <p:ext uri="{BB962C8B-B14F-4D97-AF65-F5344CB8AC3E}">
        <p14:creationId xmlns:p14="http://schemas.microsoft.com/office/powerpoint/2010/main" val="3855900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 background&#10;&#10;Description generated with high confidence">
            <a:extLst>
              <a:ext uri="{FF2B5EF4-FFF2-40B4-BE49-F238E27FC236}">
                <a16:creationId xmlns:a16="http://schemas.microsoft.com/office/drawing/2014/main" xmlns="" id="{E5DA5FEB-26D6-463D-8FBC-4B032A60EA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41" name="Rectangle 40">
            <a:extLst>
              <a:ext uri="{FF2B5EF4-FFF2-40B4-BE49-F238E27FC236}">
                <a16:creationId xmlns:a16="http://schemas.microsoft.com/office/drawing/2014/main" xmlns="" id="{50587DCF-BB40-48E7-B0EB-6043CAC7234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800" u="sng" dirty="0">
              <a:solidFill>
                <a:schemeClr val="bg2">
                  <a:lumMod val="25000"/>
                </a:schemeClr>
              </a:solidFill>
              <a:latin typeface="SassoonCRInfantMedium" panose="02000603020000020003" pitchFamily="2" charset="0"/>
            </a:endParaRPr>
          </a:p>
          <a:p>
            <a:pPr algn="ctr"/>
            <a:endParaRPr lang="en-GB" sz="800" u="sng" dirty="0">
              <a:solidFill>
                <a:schemeClr val="bg2">
                  <a:lumMod val="25000"/>
                </a:schemeClr>
              </a:solidFill>
              <a:latin typeface="SassoonCRInfantMedium" panose="02000603020000020003" pitchFamily="2" charset="0"/>
            </a:endParaRPr>
          </a:p>
          <a:p>
            <a:pPr algn="ctr"/>
            <a:endParaRPr lang="en-GB" sz="1200" u="sng" dirty="0">
              <a:solidFill>
                <a:schemeClr val="bg2">
                  <a:lumMod val="25000"/>
                </a:schemeClr>
              </a:solidFill>
              <a:latin typeface="SassoonCRInfantMedium" panose="02000603020000020003" pitchFamily="2" charset="0"/>
            </a:endParaRPr>
          </a:p>
          <a:p>
            <a:pPr algn="ctr"/>
            <a:endParaRPr lang="en-GB" sz="2800" u="sng" dirty="0">
              <a:solidFill>
                <a:schemeClr val="bg2">
                  <a:lumMod val="25000"/>
                </a:schemeClr>
              </a:solidFill>
              <a:latin typeface="SassoonCRInfantMedium" panose="02000603020000020003" pitchFamily="2" charset="0"/>
            </a:endParaRPr>
          </a:p>
          <a:p>
            <a:pPr algn="ctr"/>
            <a:endParaRPr lang="en-GB" sz="2800" u="sng" dirty="0">
              <a:solidFill>
                <a:schemeClr val="bg2">
                  <a:lumMod val="25000"/>
                </a:schemeClr>
              </a:solidFill>
              <a:latin typeface="SassoonCRInfantMedium" panose="02000603020000020003" pitchFamily="2" charset="0"/>
            </a:endParaRPr>
          </a:p>
          <a:p>
            <a:pPr algn="ctr"/>
            <a:r>
              <a:rPr lang="en-GB" sz="2800" b="1" dirty="0">
                <a:solidFill>
                  <a:schemeClr val="bg2">
                    <a:lumMod val="25000"/>
                  </a:schemeClr>
                </a:solidFill>
                <a:latin typeface="Century Gothic" panose="020B0502020202020204" pitchFamily="34" charset="0"/>
              </a:rPr>
              <a:t>There are </a:t>
            </a:r>
            <a:r>
              <a:rPr lang="en-GB" sz="2800" b="1" spc="-300" dirty="0">
                <a:solidFill>
                  <a:schemeClr val="bg2">
                    <a:lumMod val="25000"/>
                  </a:schemeClr>
                </a:solidFill>
                <a:latin typeface="Century Gothic" panose="020B0502020202020204" pitchFamily="34" charset="0"/>
              </a:rPr>
              <a:t>_______</a:t>
            </a:r>
            <a:r>
              <a:rPr lang="en-GB" sz="2800" b="1" dirty="0">
                <a:solidFill>
                  <a:schemeClr val="bg2">
                    <a:lumMod val="25000"/>
                  </a:schemeClr>
                </a:solidFill>
                <a:latin typeface="Century Gothic" panose="020B0502020202020204" pitchFamily="34" charset="0"/>
              </a:rPr>
              <a:t> groups of </a:t>
            </a:r>
            <a:r>
              <a:rPr lang="en-GB" sz="2800" b="1" spc="-300" dirty="0">
                <a:solidFill>
                  <a:schemeClr val="bg2">
                    <a:lumMod val="25000"/>
                  </a:schemeClr>
                </a:solidFill>
                <a:latin typeface="Century Gothic" panose="020B0502020202020204" pitchFamily="34" charset="0"/>
              </a:rPr>
              <a:t>_______  </a:t>
            </a:r>
            <a:r>
              <a:rPr lang="en-GB" sz="2800" b="1" dirty="0">
                <a:solidFill>
                  <a:schemeClr val="bg2">
                    <a:lumMod val="25000"/>
                  </a:schemeClr>
                </a:solidFill>
                <a:latin typeface="Century Gothic" panose="020B0502020202020204" pitchFamily="34" charset="0"/>
              </a:rPr>
              <a:t>shells.</a:t>
            </a:r>
          </a:p>
          <a:p>
            <a:pPr algn="ctr"/>
            <a:endParaRPr lang="en-GB" sz="2800" dirty="0">
              <a:solidFill>
                <a:schemeClr val="bg2">
                  <a:lumMod val="25000"/>
                </a:schemeClr>
              </a:solidFill>
              <a:latin typeface="SassoonCRInfantMedium" panose="02000603020000020003" pitchFamily="2" charset="0"/>
            </a:endParaRPr>
          </a:p>
          <a:p>
            <a:pPr algn="ctr"/>
            <a:endParaRPr lang="en-GB" sz="2800" dirty="0">
              <a:solidFill>
                <a:schemeClr val="bg2">
                  <a:lumMod val="25000"/>
                </a:schemeClr>
              </a:solidFill>
              <a:latin typeface="SassoonCRInfantMedium" panose="02000603020000020003" pitchFamily="2" charset="0"/>
            </a:endParaRPr>
          </a:p>
          <a:p>
            <a:pPr algn="ctr"/>
            <a:endParaRPr lang="en-GB" sz="2800" dirty="0">
              <a:solidFill>
                <a:schemeClr val="bg2">
                  <a:lumMod val="25000"/>
                </a:schemeClr>
              </a:solidFill>
              <a:latin typeface="SassoonCRInfantMedium" panose="02000603020000020003" pitchFamily="2" charset="0"/>
            </a:endParaRPr>
          </a:p>
          <a:p>
            <a:pPr algn="ctr"/>
            <a:endParaRPr lang="en-GB" sz="2800" dirty="0">
              <a:solidFill>
                <a:schemeClr val="bg2">
                  <a:lumMod val="25000"/>
                </a:schemeClr>
              </a:solidFill>
              <a:latin typeface="SassoonCRInfantMedium" panose="02000603020000020003" pitchFamily="2" charset="0"/>
            </a:endParaRPr>
          </a:p>
          <a:p>
            <a:pPr algn="ctr"/>
            <a:r>
              <a:rPr lang="en-GB" sz="2800" b="1" dirty="0">
                <a:solidFill>
                  <a:schemeClr val="bg2">
                    <a:lumMod val="25000"/>
                  </a:schemeClr>
                </a:solidFill>
                <a:latin typeface="Century Gothic" panose="020B0502020202020204" pitchFamily="34" charset="0"/>
              </a:rPr>
              <a:t>There are </a:t>
            </a:r>
            <a:r>
              <a:rPr lang="en-GB" sz="2800" b="1" spc="-300" dirty="0">
                <a:solidFill>
                  <a:schemeClr val="bg2">
                    <a:lumMod val="25000"/>
                  </a:schemeClr>
                </a:solidFill>
                <a:latin typeface="Century Gothic" panose="020B0502020202020204" pitchFamily="34" charset="0"/>
              </a:rPr>
              <a:t>_______</a:t>
            </a:r>
            <a:r>
              <a:rPr lang="en-GB" sz="2800" b="1" dirty="0">
                <a:solidFill>
                  <a:schemeClr val="bg2">
                    <a:lumMod val="25000"/>
                  </a:schemeClr>
                </a:solidFill>
                <a:latin typeface="Century Gothic" panose="020B0502020202020204" pitchFamily="34" charset="0"/>
              </a:rPr>
              <a:t> groups of </a:t>
            </a:r>
            <a:r>
              <a:rPr lang="en-GB" sz="2800" b="1" spc="-300" dirty="0">
                <a:solidFill>
                  <a:schemeClr val="bg2">
                    <a:lumMod val="25000"/>
                  </a:schemeClr>
                </a:solidFill>
                <a:latin typeface="Century Gothic" panose="020B0502020202020204" pitchFamily="34" charset="0"/>
              </a:rPr>
              <a:t>_______  </a:t>
            </a:r>
            <a:r>
              <a:rPr lang="en-GB" sz="2800" b="1" dirty="0">
                <a:solidFill>
                  <a:schemeClr val="bg2">
                    <a:lumMod val="25000"/>
                  </a:schemeClr>
                </a:solidFill>
                <a:latin typeface="Century Gothic" panose="020B0502020202020204" pitchFamily="34" charset="0"/>
              </a:rPr>
              <a:t>jewels.</a:t>
            </a:r>
          </a:p>
          <a:p>
            <a:pPr algn="ctr"/>
            <a:endParaRPr lang="en-GB" sz="1200" dirty="0">
              <a:solidFill>
                <a:schemeClr val="bg2">
                  <a:lumMod val="25000"/>
                </a:schemeClr>
              </a:solidFill>
              <a:latin typeface="SassoonCRInfantMedium" panose="02000603020000020003" pitchFamily="2" charset="0"/>
            </a:endParaRPr>
          </a:p>
          <a:p>
            <a:pPr algn="ctr"/>
            <a:endParaRPr lang="en-GB" sz="1200" dirty="0">
              <a:solidFill>
                <a:schemeClr val="bg2">
                  <a:lumMod val="25000"/>
                </a:schemeClr>
              </a:solidFill>
              <a:latin typeface="SassoonCRInfantMedium" panose="02000603020000020003" pitchFamily="2" charset="0"/>
            </a:endParaRPr>
          </a:p>
          <a:p>
            <a:pPr algn="ctr"/>
            <a:endParaRPr lang="en-GB" sz="1200" dirty="0">
              <a:solidFill>
                <a:schemeClr val="bg2">
                  <a:lumMod val="25000"/>
                </a:schemeClr>
              </a:solidFill>
              <a:latin typeface="SassoonCRInfantMedium" panose="02000603020000020003" pitchFamily="2" charset="0"/>
            </a:endParaRPr>
          </a:p>
          <a:p>
            <a:pPr algn="ctr"/>
            <a:endParaRPr lang="en-GB" sz="2800" dirty="0">
              <a:solidFill>
                <a:schemeClr val="bg2">
                  <a:lumMod val="25000"/>
                </a:schemeClr>
              </a:solidFill>
              <a:latin typeface="SassoonCRInfantMedium" panose="02000603020000020003" pitchFamily="2" charset="0"/>
            </a:endParaRPr>
          </a:p>
          <a:p>
            <a:pPr algn="ctr"/>
            <a:endParaRPr lang="en-GB" sz="2800" dirty="0">
              <a:solidFill>
                <a:schemeClr val="bg2">
                  <a:lumMod val="25000"/>
                </a:schemeClr>
              </a:solidFill>
              <a:latin typeface="SassoonCRInfantMedium" panose="02000603020000020003" pitchFamily="2" charset="0"/>
            </a:endParaRPr>
          </a:p>
          <a:p>
            <a:pPr algn="ctr"/>
            <a:r>
              <a:rPr lang="en-GB" sz="2800" b="1" dirty="0">
                <a:solidFill>
                  <a:schemeClr val="bg2">
                    <a:lumMod val="25000"/>
                  </a:schemeClr>
                </a:solidFill>
                <a:latin typeface="Century Gothic" panose="020B0502020202020204" pitchFamily="34" charset="0"/>
              </a:rPr>
              <a:t>There are </a:t>
            </a:r>
            <a:r>
              <a:rPr lang="en-GB" sz="2800" b="1" spc="-300" dirty="0">
                <a:solidFill>
                  <a:schemeClr val="bg2">
                    <a:lumMod val="25000"/>
                  </a:schemeClr>
                </a:solidFill>
                <a:latin typeface="Century Gothic" panose="020B0502020202020204" pitchFamily="34" charset="0"/>
              </a:rPr>
              <a:t>_______</a:t>
            </a:r>
            <a:r>
              <a:rPr lang="en-GB" sz="2800" b="1" dirty="0">
                <a:solidFill>
                  <a:schemeClr val="bg2">
                    <a:lumMod val="25000"/>
                  </a:schemeClr>
                </a:solidFill>
                <a:latin typeface="Century Gothic" panose="020B0502020202020204" pitchFamily="34" charset="0"/>
              </a:rPr>
              <a:t> groups of </a:t>
            </a:r>
            <a:r>
              <a:rPr lang="en-GB" sz="2800" b="1" spc="-300" dirty="0">
                <a:solidFill>
                  <a:schemeClr val="bg2">
                    <a:lumMod val="25000"/>
                  </a:schemeClr>
                </a:solidFill>
                <a:latin typeface="Century Gothic" panose="020B0502020202020204" pitchFamily="34" charset="0"/>
              </a:rPr>
              <a:t>_______  </a:t>
            </a:r>
            <a:r>
              <a:rPr lang="en-GB" sz="2800" b="1" dirty="0">
                <a:solidFill>
                  <a:schemeClr val="bg2">
                    <a:lumMod val="25000"/>
                  </a:schemeClr>
                </a:solidFill>
                <a:latin typeface="Century Gothic" panose="020B0502020202020204" pitchFamily="34" charset="0"/>
              </a:rPr>
              <a:t>ducks.</a:t>
            </a:r>
          </a:p>
          <a:p>
            <a:pPr algn="ctr"/>
            <a:endParaRPr lang="en-GB" sz="2800" dirty="0">
              <a:solidFill>
                <a:schemeClr val="bg2">
                  <a:lumMod val="50000"/>
                </a:schemeClr>
              </a:solidFill>
              <a:latin typeface="SassoonCRInfantMedium" panose="02000603020000020003" pitchFamily="2" charset="0"/>
            </a:endParaRPr>
          </a:p>
          <a:p>
            <a:pPr algn="ctr"/>
            <a:endParaRPr lang="en-GB" sz="2000" dirty="0">
              <a:solidFill>
                <a:schemeClr val="bg2">
                  <a:lumMod val="50000"/>
                </a:schemeClr>
              </a:solidFill>
              <a:latin typeface="SassoonCRInfantMedium" panose="02000603020000020003" pitchFamily="2" charset="0"/>
            </a:endParaRPr>
          </a:p>
        </p:txBody>
      </p:sp>
    </p:spTree>
    <p:extLst>
      <p:ext uri="{BB962C8B-B14F-4D97-AF65-F5344CB8AC3E}">
        <p14:creationId xmlns:p14="http://schemas.microsoft.com/office/powerpoint/2010/main" val="32598633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 background&#10;&#10;Description generated with high confidence">
            <a:extLst>
              <a:ext uri="{FF2B5EF4-FFF2-40B4-BE49-F238E27FC236}">
                <a16:creationId xmlns:a16="http://schemas.microsoft.com/office/drawing/2014/main" xmlns="" id="{E5DA5FEB-26D6-463D-8FBC-4B032A60EA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41" name="Rectangle 40">
            <a:extLst>
              <a:ext uri="{FF2B5EF4-FFF2-40B4-BE49-F238E27FC236}">
                <a16:creationId xmlns:a16="http://schemas.microsoft.com/office/drawing/2014/main" xmlns="" id="{50587DCF-BB40-48E7-B0EB-6043CAC7234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800" u="sng" dirty="0">
              <a:solidFill>
                <a:schemeClr val="bg2">
                  <a:lumMod val="25000"/>
                </a:schemeClr>
              </a:solidFill>
              <a:latin typeface="SassoonCRInfantMedium" panose="02000603020000020003" pitchFamily="2" charset="0"/>
            </a:endParaRPr>
          </a:p>
          <a:p>
            <a:pPr algn="ctr"/>
            <a:endParaRPr lang="en-GB" sz="800" u="sng" dirty="0">
              <a:solidFill>
                <a:schemeClr val="bg2">
                  <a:lumMod val="25000"/>
                </a:schemeClr>
              </a:solidFill>
              <a:latin typeface="SassoonCRInfantMedium" panose="02000603020000020003" pitchFamily="2" charset="0"/>
            </a:endParaRPr>
          </a:p>
          <a:p>
            <a:pPr algn="ctr"/>
            <a:endParaRPr lang="en-GB" sz="1200" u="sng" dirty="0">
              <a:solidFill>
                <a:schemeClr val="bg2">
                  <a:lumMod val="25000"/>
                </a:schemeClr>
              </a:solidFill>
              <a:latin typeface="SassoonCRInfantMedium" panose="02000603020000020003" pitchFamily="2" charset="0"/>
            </a:endParaRPr>
          </a:p>
          <a:p>
            <a:pPr algn="ctr"/>
            <a:endParaRPr lang="en-GB" sz="2800" u="sng" dirty="0">
              <a:solidFill>
                <a:schemeClr val="bg2">
                  <a:lumMod val="25000"/>
                </a:schemeClr>
              </a:solidFill>
              <a:latin typeface="SassoonCRInfantMedium" panose="02000603020000020003" pitchFamily="2" charset="0"/>
            </a:endParaRPr>
          </a:p>
          <a:p>
            <a:pPr algn="ctr"/>
            <a:endParaRPr lang="en-GB" sz="2800" u="sng" dirty="0">
              <a:solidFill>
                <a:schemeClr val="bg2">
                  <a:lumMod val="25000"/>
                </a:schemeClr>
              </a:solidFill>
              <a:latin typeface="SassoonCRInfantMedium" panose="02000603020000020003" pitchFamily="2" charset="0"/>
            </a:endParaRPr>
          </a:p>
          <a:p>
            <a:pPr algn="ctr"/>
            <a:r>
              <a:rPr lang="en-GB" sz="2800" b="1" dirty="0">
                <a:solidFill>
                  <a:schemeClr val="bg2">
                    <a:lumMod val="25000"/>
                  </a:schemeClr>
                </a:solidFill>
                <a:latin typeface="Century Gothic" panose="020B0502020202020204" pitchFamily="34" charset="0"/>
              </a:rPr>
              <a:t>There are </a:t>
            </a:r>
            <a:r>
              <a:rPr lang="en-GB" sz="2800" b="1" spc="-300" dirty="0">
                <a:solidFill>
                  <a:schemeClr val="bg2">
                    <a:lumMod val="25000"/>
                  </a:schemeClr>
                </a:solidFill>
                <a:latin typeface="Century Gothic" panose="020B0502020202020204" pitchFamily="34" charset="0"/>
              </a:rPr>
              <a:t>_______</a:t>
            </a:r>
            <a:r>
              <a:rPr lang="en-GB" sz="2800" b="1" dirty="0">
                <a:solidFill>
                  <a:schemeClr val="bg2">
                    <a:lumMod val="25000"/>
                  </a:schemeClr>
                </a:solidFill>
                <a:latin typeface="Century Gothic" panose="020B0502020202020204" pitchFamily="34" charset="0"/>
              </a:rPr>
              <a:t> groups of </a:t>
            </a:r>
            <a:r>
              <a:rPr lang="en-GB" sz="2800" b="1" spc="-300" dirty="0">
                <a:solidFill>
                  <a:schemeClr val="bg2">
                    <a:lumMod val="25000"/>
                  </a:schemeClr>
                </a:solidFill>
                <a:latin typeface="Century Gothic" panose="020B0502020202020204" pitchFamily="34" charset="0"/>
              </a:rPr>
              <a:t>_______  </a:t>
            </a:r>
            <a:r>
              <a:rPr lang="en-GB" sz="2800" b="1" dirty="0">
                <a:solidFill>
                  <a:schemeClr val="bg2">
                    <a:lumMod val="25000"/>
                  </a:schemeClr>
                </a:solidFill>
                <a:latin typeface="Century Gothic" panose="020B0502020202020204" pitchFamily="34" charset="0"/>
              </a:rPr>
              <a:t>shells.</a:t>
            </a:r>
          </a:p>
          <a:p>
            <a:pPr algn="ctr"/>
            <a:endParaRPr lang="en-GB" sz="2800" dirty="0">
              <a:solidFill>
                <a:schemeClr val="bg2">
                  <a:lumMod val="25000"/>
                </a:schemeClr>
              </a:solidFill>
              <a:latin typeface="SassoonCRInfantMedium" panose="02000603020000020003" pitchFamily="2" charset="0"/>
            </a:endParaRPr>
          </a:p>
          <a:p>
            <a:pPr algn="ctr"/>
            <a:endParaRPr lang="en-GB" sz="2800" dirty="0">
              <a:solidFill>
                <a:schemeClr val="bg2">
                  <a:lumMod val="25000"/>
                </a:schemeClr>
              </a:solidFill>
              <a:latin typeface="SassoonCRInfantMedium" panose="02000603020000020003" pitchFamily="2" charset="0"/>
            </a:endParaRPr>
          </a:p>
          <a:p>
            <a:pPr algn="ctr"/>
            <a:endParaRPr lang="en-GB" sz="2800" dirty="0">
              <a:solidFill>
                <a:schemeClr val="bg2">
                  <a:lumMod val="25000"/>
                </a:schemeClr>
              </a:solidFill>
              <a:latin typeface="SassoonCRInfantMedium" panose="02000603020000020003" pitchFamily="2" charset="0"/>
            </a:endParaRPr>
          </a:p>
          <a:p>
            <a:pPr algn="ctr"/>
            <a:endParaRPr lang="en-GB" sz="2800" dirty="0">
              <a:solidFill>
                <a:schemeClr val="bg2">
                  <a:lumMod val="25000"/>
                </a:schemeClr>
              </a:solidFill>
              <a:latin typeface="SassoonCRInfantMedium" panose="02000603020000020003" pitchFamily="2" charset="0"/>
            </a:endParaRPr>
          </a:p>
          <a:p>
            <a:pPr algn="ctr"/>
            <a:r>
              <a:rPr lang="en-GB" sz="2800" b="1" dirty="0">
                <a:solidFill>
                  <a:schemeClr val="bg2">
                    <a:lumMod val="25000"/>
                  </a:schemeClr>
                </a:solidFill>
                <a:latin typeface="Century Gothic" panose="020B0502020202020204" pitchFamily="34" charset="0"/>
              </a:rPr>
              <a:t>There are </a:t>
            </a:r>
            <a:r>
              <a:rPr lang="en-GB" sz="2800" b="1" spc="-300" dirty="0">
                <a:solidFill>
                  <a:schemeClr val="bg2">
                    <a:lumMod val="25000"/>
                  </a:schemeClr>
                </a:solidFill>
                <a:latin typeface="Century Gothic" panose="020B0502020202020204" pitchFamily="34" charset="0"/>
              </a:rPr>
              <a:t>_______</a:t>
            </a:r>
            <a:r>
              <a:rPr lang="en-GB" sz="2800" b="1" dirty="0">
                <a:solidFill>
                  <a:schemeClr val="bg2">
                    <a:lumMod val="25000"/>
                  </a:schemeClr>
                </a:solidFill>
                <a:latin typeface="Century Gothic" panose="020B0502020202020204" pitchFamily="34" charset="0"/>
              </a:rPr>
              <a:t> groups of </a:t>
            </a:r>
            <a:r>
              <a:rPr lang="en-GB" sz="2800" b="1" spc="-300" dirty="0">
                <a:solidFill>
                  <a:schemeClr val="bg2">
                    <a:lumMod val="25000"/>
                  </a:schemeClr>
                </a:solidFill>
                <a:latin typeface="Century Gothic" panose="020B0502020202020204" pitchFamily="34" charset="0"/>
              </a:rPr>
              <a:t>_______  </a:t>
            </a:r>
            <a:r>
              <a:rPr lang="en-GB" sz="2800" b="1" dirty="0">
                <a:solidFill>
                  <a:schemeClr val="bg2">
                    <a:lumMod val="25000"/>
                  </a:schemeClr>
                </a:solidFill>
                <a:latin typeface="Century Gothic" panose="020B0502020202020204" pitchFamily="34" charset="0"/>
              </a:rPr>
              <a:t>jewels.</a:t>
            </a:r>
          </a:p>
          <a:p>
            <a:pPr algn="ctr"/>
            <a:endParaRPr lang="en-GB" sz="1200" dirty="0">
              <a:solidFill>
                <a:schemeClr val="bg2">
                  <a:lumMod val="25000"/>
                </a:schemeClr>
              </a:solidFill>
              <a:latin typeface="SassoonCRInfantMedium" panose="02000603020000020003" pitchFamily="2" charset="0"/>
            </a:endParaRPr>
          </a:p>
          <a:p>
            <a:pPr algn="ctr"/>
            <a:endParaRPr lang="en-GB" sz="1200" dirty="0">
              <a:solidFill>
                <a:schemeClr val="bg2">
                  <a:lumMod val="25000"/>
                </a:schemeClr>
              </a:solidFill>
              <a:latin typeface="SassoonCRInfantMedium" panose="02000603020000020003" pitchFamily="2" charset="0"/>
            </a:endParaRPr>
          </a:p>
          <a:p>
            <a:pPr algn="ctr"/>
            <a:endParaRPr lang="en-GB" sz="1200" dirty="0">
              <a:solidFill>
                <a:schemeClr val="bg2">
                  <a:lumMod val="25000"/>
                </a:schemeClr>
              </a:solidFill>
              <a:latin typeface="SassoonCRInfantMedium" panose="02000603020000020003" pitchFamily="2" charset="0"/>
            </a:endParaRPr>
          </a:p>
          <a:p>
            <a:pPr algn="ctr"/>
            <a:endParaRPr lang="en-GB" sz="2800" dirty="0">
              <a:solidFill>
                <a:schemeClr val="bg2">
                  <a:lumMod val="25000"/>
                </a:schemeClr>
              </a:solidFill>
              <a:latin typeface="SassoonCRInfantMedium" panose="02000603020000020003" pitchFamily="2" charset="0"/>
            </a:endParaRPr>
          </a:p>
          <a:p>
            <a:pPr algn="ctr"/>
            <a:endParaRPr lang="en-GB" sz="2800" dirty="0">
              <a:solidFill>
                <a:schemeClr val="bg2">
                  <a:lumMod val="25000"/>
                </a:schemeClr>
              </a:solidFill>
              <a:latin typeface="SassoonCRInfantMedium" panose="02000603020000020003" pitchFamily="2" charset="0"/>
            </a:endParaRPr>
          </a:p>
          <a:p>
            <a:pPr algn="ctr"/>
            <a:r>
              <a:rPr lang="en-GB" sz="2800" b="1" dirty="0">
                <a:solidFill>
                  <a:schemeClr val="bg2">
                    <a:lumMod val="25000"/>
                  </a:schemeClr>
                </a:solidFill>
                <a:latin typeface="Century Gothic" panose="020B0502020202020204" pitchFamily="34" charset="0"/>
              </a:rPr>
              <a:t>There are </a:t>
            </a:r>
            <a:r>
              <a:rPr lang="en-GB" sz="2800" b="1" spc="-300" dirty="0">
                <a:solidFill>
                  <a:schemeClr val="bg2">
                    <a:lumMod val="25000"/>
                  </a:schemeClr>
                </a:solidFill>
                <a:latin typeface="Century Gothic" panose="020B0502020202020204" pitchFamily="34" charset="0"/>
              </a:rPr>
              <a:t>_______</a:t>
            </a:r>
            <a:r>
              <a:rPr lang="en-GB" sz="2800" b="1" dirty="0">
                <a:solidFill>
                  <a:schemeClr val="bg2">
                    <a:lumMod val="25000"/>
                  </a:schemeClr>
                </a:solidFill>
                <a:latin typeface="Century Gothic" panose="020B0502020202020204" pitchFamily="34" charset="0"/>
              </a:rPr>
              <a:t> groups of </a:t>
            </a:r>
            <a:r>
              <a:rPr lang="en-GB" sz="2800" b="1" spc="-300" dirty="0">
                <a:solidFill>
                  <a:schemeClr val="bg2">
                    <a:lumMod val="25000"/>
                  </a:schemeClr>
                </a:solidFill>
                <a:latin typeface="Century Gothic" panose="020B0502020202020204" pitchFamily="34" charset="0"/>
              </a:rPr>
              <a:t>_______  </a:t>
            </a:r>
            <a:r>
              <a:rPr lang="en-GB" sz="2800" b="1" dirty="0">
                <a:solidFill>
                  <a:schemeClr val="bg2">
                    <a:lumMod val="25000"/>
                  </a:schemeClr>
                </a:solidFill>
                <a:latin typeface="Century Gothic" panose="020B0502020202020204" pitchFamily="34" charset="0"/>
              </a:rPr>
              <a:t>ducks.</a:t>
            </a:r>
          </a:p>
          <a:p>
            <a:pPr algn="ctr"/>
            <a:endParaRPr lang="en-GB" sz="2800" dirty="0">
              <a:solidFill>
                <a:schemeClr val="bg2">
                  <a:lumMod val="50000"/>
                </a:schemeClr>
              </a:solidFill>
              <a:latin typeface="SassoonCRInfantMedium" panose="02000603020000020003" pitchFamily="2" charset="0"/>
            </a:endParaRPr>
          </a:p>
          <a:p>
            <a:pPr algn="ctr"/>
            <a:endParaRPr lang="en-GB" sz="2000" dirty="0">
              <a:solidFill>
                <a:schemeClr val="bg2">
                  <a:lumMod val="50000"/>
                </a:schemeClr>
              </a:solidFill>
              <a:latin typeface="SassoonCRInfantMedium" panose="02000603020000020003" pitchFamily="2" charset="0"/>
            </a:endParaRPr>
          </a:p>
        </p:txBody>
      </p:sp>
      <p:sp>
        <p:nvSpPr>
          <p:cNvPr id="4" name="TextBox 3">
            <a:extLst>
              <a:ext uri="{FF2B5EF4-FFF2-40B4-BE49-F238E27FC236}">
                <a16:creationId xmlns:a16="http://schemas.microsoft.com/office/drawing/2014/main" xmlns="" id="{1C469E7A-AAAF-4021-A051-AA0E00B32674}"/>
              </a:ext>
            </a:extLst>
          </p:cNvPr>
          <p:cNvSpPr txBox="1"/>
          <p:nvPr/>
        </p:nvSpPr>
        <p:spPr>
          <a:xfrm>
            <a:off x="3299955" y="1771939"/>
            <a:ext cx="396262" cy="553998"/>
          </a:xfrm>
          <a:prstGeom prst="rect">
            <a:avLst/>
          </a:prstGeom>
          <a:noFill/>
        </p:spPr>
        <p:txBody>
          <a:bodyPr wrap="none" rtlCol="0">
            <a:spAutoFit/>
          </a:bodyPr>
          <a:lstStyle/>
          <a:p>
            <a:r>
              <a:rPr lang="en-GB" sz="3000" b="1" dirty="0">
                <a:solidFill>
                  <a:srgbClr val="FF0000"/>
                </a:solidFill>
                <a:latin typeface="Century Gothic" panose="020B0502020202020204" pitchFamily="34" charset="0"/>
              </a:rPr>
              <a:t>3</a:t>
            </a:r>
          </a:p>
        </p:txBody>
      </p:sp>
      <p:sp>
        <p:nvSpPr>
          <p:cNvPr id="5" name="TextBox 4">
            <a:extLst>
              <a:ext uri="{FF2B5EF4-FFF2-40B4-BE49-F238E27FC236}">
                <a16:creationId xmlns:a16="http://schemas.microsoft.com/office/drawing/2014/main" xmlns="" id="{7899A692-BF30-4B4A-80D3-C10830252C28}"/>
              </a:ext>
            </a:extLst>
          </p:cNvPr>
          <p:cNvSpPr txBox="1"/>
          <p:nvPr/>
        </p:nvSpPr>
        <p:spPr>
          <a:xfrm>
            <a:off x="5948729" y="1771939"/>
            <a:ext cx="399468" cy="553998"/>
          </a:xfrm>
          <a:prstGeom prst="rect">
            <a:avLst/>
          </a:prstGeom>
          <a:noFill/>
        </p:spPr>
        <p:txBody>
          <a:bodyPr wrap="none" rtlCol="0">
            <a:spAutoFit/>
          </a:bodyPr>
          <a:lstStyle/>
          <a:p>
            <a:r>
              <a:rPr lang="en-GB" sz="3000" b="1" dirty="0">
                <a:solidFill>
                  <a:srgbClr val="FF0000"/>
                </a:solidFill>
                <a:latin typeface="Century Gothic" panose="020B0502020202020204" pitchFamily="34" charset="0"/>
              </a:rPr>
              <a:t>3</a:t>
            </a:r>
          </a:p>
        </p:txBody>
      </p:sp>
      <p:sp>
        <p:nvSpPr>
          <p:cNvPr id="6" name="TextBox 5">
            <a:extLst>
              <a:ext uri="{FF2B5EF4-FFF2-40B4-BE49-F238E27FC236}">
                <a16:creationId xmlns:a16="http://schemas.microsoft.com/office/drawing/2014/main" xmlns="" id="{BF12492B-1287-4CD8-8CC7-CFEAC7C85E14}"/>
              </a:ext>
            </a:extLst>
          </p:cNvPr>
          <p:cNvSpPr txBox="1"/>
          <p:nvPr/>
        </p:nvSpPr>
        <p:spPr>
          <a:xfrm>
            <a:off x="3253674" y="3915356"/>
            <a:ext cx="396262" cy="553998"/>
          </a:xfrm>
          <a:prstGeom prst="rect">
            <a:avLst/>
          </a:prstGeom>
          <a:noFill/>
        </p:spPr>
        <p:txBody>
          <a:bodyPr wrap="none" rtlCol="0">
            <a:spAutoFit/>
          </a:bodyPr>
          <a:lstStyle/>
          <a:p>
            <a:r>
              <a:rPr lang="en-GB" sz="3000" b="1" dirty="0">
                <a:solidFill>
                  <a:srgbClr val="FF0000"/>
                </a:solidFill>
                <a:latin typeface="Century Gothic" panose="020B0502020202020204" pitchFamily="34" charset="0"/>
              </a:rPr>
              <a:t>4</a:t>
            </a:r>
          </a:p>
        </p:txBody>
      </p:sp>
      <p:sp>
        <p:nvSpPr>
          <p:cNvPr id="7" name="TextBox 6">
            <a:extLst>
              <a:ext uri="{FF2B5EF4-FFF2-40B4-BE49-F238E27FC236}">
                <a16:creationId xmlns:a16="http://schemas.microsoft.com/office/drawing/2014/main" xmlns="" id="{484A2958-8289-4A39-BF7F-34CCC2A7F34E}"/>
              </a:ext>
            </a:extLst>
          </p:cNvPr>
          <p:cNvSpPr txBox="1"/>
          <p:nvPr/>
        </p:nvSpPr>
        <p:spPr>
          <a:xfrm>
            <a:off x="5869696" y="3912445"/>
            <a:ext cx="399468" cy="553998"/>
          </a:xfrm>
          <a:prstGeom prst="rect">
            <a:avLst/>
          </a:prstGeom>
          <a:noFill/>
        </p:spPr>
        <p:txBody>
          <a:bodyPr wrap="none" rtlCol="0">
            <a:spAutoFit/>
          </a:bodyPr>
          <a:lstStyle/>
          <a:p>
            <a:r>
              <a:rPr lang="en-GB" sz="3000" b="1" dirty="0">
                <a:solidFill>
                  <a:srgbClr val="FF0000"/>
                </a:solidFill>
                <a:latin typeface="Century Gothic" panose="020B0502020202020204" pitchFamily="34" charset="0"/>
              </a:rPr>
              <a:t>5</a:t>
            </a:r>
          </a:p>
        </p:txBody>
      </p:sp>
      <p:sp>
        <p:nvSpPr>
          <p:cNvPr id="8" name="TextBox 7">
            <a:extLst>
              <a:ext uri="{FF2B5EF4-FFF2-40B4-BE49-F238E27FC236}">
                <a16:creationId xmlns:a16="http://schemas.microsoft.com/office/drawing/2014/main" xmlns="" id="{CD925776-A065-4F27-AB4C-3EA89178A2BA}"/>
              </a:ext>
            </a:extLst>
          </p:cNvPr>
          <p:cNvSpPr txBox="1"/>
          <p:nvPr/>
        </p:nvSpPr>
        <p:spPr>
          <a:xfrm>
            <a:off x="3246050" y="5734313"/>
            <a:ext cx="396262" cy="553998"/>
          </a:xfrm>
          <a:prstGeom prst="rect">
            <a:avLst/>
          </a:prstGeom>
          <a:noFill/>
        </p:spPr>
        <p:txBody>
          <a:bodyPr wrap="none" rtlCol="0">
            <a:spAutoFit/>
          </a:bodyPr>
          <a:lstStyle/>
          <a:p>
            <a:r>
              <a:rPr lang="en-GB" sz="3000" b="1" dirty="0">
                <a:solidFill>
                  <a:srgbClr val="FF0000"/>
                </a:solidFill>
                <a:latin typeface="Century Gothic" panose="020B0502020202020204" pitchFamily="34" charset="0"/>
              </a:rPr>
              <a:t>2</a:t>
            </a:r>
          </a:p>
        </p:txBody>
      </p:sp>
      <p:sp>
        <p:nvSpPr>
          <p:cNvPr id="9" name="TextBox 8">
            <a:extLst>
              <a:ext uri="{FF2B5EF4-FFF2-40B4-BE49-F238E27FC236}">
                <a16:creationId xmlns:a16="http://schemas.microsoft.com/office/drawing/2014/main" xmlns="" id="{4F6E9B09-D79A-4819-959E-A5D646FDA4B6}"/>
              </a:ext>
            </a:extLst>
          </p:cNvPr>
          <p:cNvSpPr txBox="1"/>
          <p:nvPr/>
        </p:nvSpPr>
        <p:spPr>
          <a:xfrm>
            <a:off x="5951120" y="5714968"/>
            <a:ext cx="399468" cy="553998"/>
          </a:xfrm>
          <a:prstGeom prst="rect">
            <a:avLst/>
          </a:prstGeom>
          <a:noFill/>
        </p:spPr>
        <p:txBody>
          <a:bodyPr wrap="none" rtlCol="0">
            <a:spAutoFit/>
          </a:bodyPr>
          <a:lstStyle/>
          <a:p>
            <a:r>
              <a:rPr lang="en-GB" sz="3000" b="1" dirty="0">
                <a:solidFill>
                  <a:srgbClr val="FF0000"/>
                </a:solidFill>
                <a:latin typeface="Century Gothic" panose="020B0502020202020204" pitchFamily="34" charset="0"/>
              </a:rPr>
              <a:t>2</a:t>
            </a:r>
          </a:p>
        </p:txBody>
      </p:sp>
    </p:spTree>
    <p:extLst>
      <p:ext uri="{BB962C8B-B14F-4D97-AF65-F5344CB8AC3E}">
        <p14:creationId xmlns:p14="http://schemas.microsoft.com/office/powerpoint/2010/main" val="1203081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xmlns=""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xmlns=""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93" name="Picture 92">
            <a:extLst>
              <a:ext uri="{FF2B5EF4-FFF2-40B4-BE49-F238E27FC236}">
                <a16:creationId xmlns:a16="http://schemas.microsoft.com/office/drawing/2014/main" xmlns="" id="{3A4CE08B-4CB1-4A27-BBFD-E3E9B318A410}"/>
              </a:ext>
            </a:extLst>
          </p:cNvPr>
          <p:cNvPicPr>
            <a:picLocks noChangeAspect="1"/>
          </p:cNvPicPr>
          <p:nvPr/>
        </p:nvPicPr>
        <p:blipFill>
          <a:blip r:embed="rId5"/>
          <a:stretch>
            <a:fillRect/>
          </a:stretch>
        </p:blipFill>
        <p:spPr>
          <a:xfrm>
            <a:off x="115438" y="142070"/>
            <a:ext cx="8913124" cy="6328196"/>
          </a:xfrm>
          <a:prstGeom prst="rect">
            <a:avLst/>
          </a:prstGeom>
        </p:spPr>
      </p:pic>
      <p:sp>
        <p:nvSpPr>
          <p:cNvPr id="94" name="Rectangle 93">
            <a:extLst>
              <a:ext uri="{FF2B5EF4-FFF2-40B4-BE49-F238E27FC236}">
                <a16:creationId xmlns:a16="http://schemas.microsoft.com/office/drawing/2014/main" xmlns="" id="{7D25F87F-07D1-441D-9D38-39C9F17812E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Varied Fluency 1</a:t>
            </a:r>
            <a:endParaRPr lang="en-GB" sz="1600" b="1" dirty="0">
              <a:solidFill>
                <a:schemeClr val="bg2">
                  <a:lumMod val="50000"/>
                </a:schemeClr>
              </a:solidFill>
              <a:latin typeface="Century Gothic" panose="020B0502020202020204" pitchFamily="34" charset="0"/>
            </a:endParaRPr>
          </a:p>
          <a:p>
            <a:pPr lvl="0" algn="ctr"/>
            <a:endParaRPr lang="en-GB" sz="2000" dirty="0">
              <a:solidFill>
                <a:schemeClr val="bg2">
                  <a:lumMod val="50000"/>
                </a:schemeClr>
              </a:solidFill>
              <a:latin typeface="SassoonCRInfantMedium" panose="02000603020000020003" pitchFamily="2" charset="0"/>
            </a:endParaRPr>
          </a:p>
          <a:p>
            <a:pPr algn="ctr"/>
            <a:r>
              <a:rPr lang="en-GB" sz="2000" b="1" dirty="0">
                <a:solidFill>
                  <a:schemeClr val="tx1"/>
                </a:solidFill>
                <a:latin typeface="Century Gothic" panose="020B0502020202020204" pitchFamily="34" charset="0"/>
              </a:rPr>
              <a:t>Which number line matches the chicks?</a:t>
            </a: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algn="ctr"/>
            <a:endParaRPr lang="en-GB" sz="3200" b="1" dirty="0">
              <a:solidFill>
                <a:srgbClr val="FF0000"/>
              </a:solidFill>
              <a:latin typeface="Century Gothic" panose="020B0502020202020204" pitchFamily="34"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fontAlgn="base">
              <a:defRPr/>
            </a:pPr>
            <a:endParaRPr lang="en-GB" sz="1400" dirty="0">
              <a:solidFill>
                <a:prstClr val="black"/>
              </a:solidFill>
              <a:latin typeface="SassoonCRInfantMedium" panose="02000603020000020003" pitchFamily="2" charset="0"/>
            </a:endParaRPr>
          </a:p>
        </p:txBody>
      </p:sp>
      <p:graphicFrame>
        <p:nvGraphicFramePr>
          <p:cNvPr id="95" name="Table 94">
            <a:extLst>
              <a:ext uri="{FF2B5EF4-FFF2-40B4-BE49-F238E27FC236}">
                <a16:creationId xmlns:a16="http://schemas.microsoft.com/office/drawing/2014/main" xmlns="" id="{B27DC040-CD5C-48F2-B933-1DC729B92395}"/>
              </a:ext>
            </a:extLst>
          </p:cNvPr>
          <p:cNvGraphicFramePr>
            <a:graphicFrameLocks noGrp="1"/>
          </p:cNvGraphicFramePr>
          <p:nvPr>
            <p:extLst>
              <p:ext uri="{D42A27DB-BD31-4B8C-83A1-F6EECF244321}">
                <p14:modId xmlns:p14="http://schemas.microsoft.com/office/powerpoint/2010/main" val="3363975406"/>
              </p:ext>
            </p:extLst>
          </p:nvPr>
        </p:nvGraphicFramePr>
        <p:xfrm>
          <a:off x="698269" y="3837554"/>
          <a:ext cx="7983692" cy="432002"/>
        </p:xfrm>
        <a:graphic>
          <a:graphicData uri="http://schemas.openxmlformats.org/drawingml/2006/table">
            <a:tbl>
              <a:tblPr firstRow="1" bandRow="1">
                <a:tableStyleId>{5940675A-B579-460E-94D1-54222C63F5DA}</a:tableStyleId>
              </a:tblPr>
              <a:tblGrid>
                <a:gridCol w="498981">
                  <a:extLst>
                    <a:ext uri="{9D8B030D-6E8A-4147-A177-3AD203B41FA5}">
                      <a16:colId xmlns:a16="http://schemas.microsoft.com/office/drawing/2014/main" xmlns="" val="4176557503"/>
                    </a:ext>
                  </a:extLst>
                </a:gridCol>
                <a:gridCol w="498981">
                  <a:extLst>
                    <a:ext uri="{9D8B030D-6E8A-4147-A177-3AD203B41FA5}">
                      <a16:colId xmlns:a16="http://schemas.microsoft.com/office/drawing/2014/main" xmlns="" val="4032047031"/>
                    </a:ext>
                  </a:extLst>
                </a:gridCol>
                <a:gridCol w="498981">
                  <a:extLst>
                    <a:ext uri="{9D8B030D-6E8A-4147-A177-3AD203B41FA5}">
                      <a16:colId xmlns:a16="http://schemas.microsoft.com/office/drawing/2014/main" xmlns="" val="2651184040"/>
                    </a:ext>
                  </a:extLst>
                </a:gridCol>
                <a:gridCol w="498981">
                  <a:extLst>
                    <a:ext uri="{9D8B030D-6E8A-4147-A177-3AD203B41FA5}">
                      <a16:colId xmlns:a16="http://schemas.microsoft.com/office/drawing/2014/main" xmlns="" val="817249126"/>
                    </a:ext>
                  </a:extLst>
                </a:gridCol>
                <a:gridCol w="498981">
                  <a:extLst>
                    <a:ext uri="{9D8B030D-6E8A-4147-A177-3AD203B41FA5}">
                      <a16:colId xmlns:a16="http://schemas.microsoft.com/office/drawing/2014/main" xmlns="" val="1107828215"/>
                    </a:ext>
                  </a:extLst>
                </a:gridCol>
                <a:gridCol w="498981">
                  <a:extLst>
                    <a:ext uri="{9D8B030D-6E8A-4147-A177-3AD203B41FA5}">
                      <a16:colId xmlns:a16="http://schemas.microsoft.com/office/drawing/2014/main" xmlns="" val="853169422"/>
                    </a:ext>
                  </a:extLst>
                </a:gridCol>
                <a:gridCol w="498981">
                  <a:extLst>
                    <a:ext uri="{9D8B030D-6E8A-4147-A177-3AD203B41FA5}">
                      <a16:colId xmlns:a16="http://schemas.microsoft.com/office/drawing/2014/main" xmlns="" val="1309630763"/>
                    </a:ext>
                  </a:extLst>
                </a:gridCol>
                <a:gridCol w="498981">
                  <a:extLst>
                    <a:ext uri="{9D8B030D-6E8A-4147-A177-3AD203B41FA5}">
                      <a16:colId xmlns:a16="http://schemas.microsoft.com/office/drawing/2014/main" xmlns="" val="1900049117"/>
                    </a:ext>
                  </a:extLst>
                </a:gridCol>
                <a:gridCol w="498981">
                  <a:extLst>
                    <a:ext uri="{9D8B030D-6E8A-4147-A177-3AD203B41FA5}">
                      <a16:colId xmlns:a16="http://schemas.microsoft.com/office/drawing/2014/main" xmlns="" val="385649347"/>
                    </a:ext>
                  </a:extLst>
                </a:gridCol>
                <a:gridCol w="498981">
                  <a:extLst>
                    <a:ext uri="{9D8B030D-6E8A-4147-A177-3AD203B41FA5}">
                      <a16:colId xmlns:a16="http://schemas.microsoft.com/office/drawing/2014/main" xmlns="" val="3655969133"/>
                    </a:ext>
                  </a:extLst>
                </a:gridCol>
                <a:gridCol w="584396">
                  <a:extLst>
                    <a:ext uri="{9D8B030D-6E8A-4147-A177-3AD203B41FA5}">
                      <a16:colId xmlns:a16="http://schemas.microsoft.com/office/drawing/2014/main" xmlns="" val="3639710639"/>
                    </a:ext>
                  </a:extLst>
                </a:gridCol>
                <a:gridCol w="488599">
                  <a:extLst>
                    <a:ext uri="{9D8B030D-6E8A-4147-A177-3AD203B41FA5}">
                      <a16:colId xmlns:a16="http://schemas.microsoft.com/office/drawing/2014/main" xmlns="" val="4025889311"/>
                    </a:ext>
                  </a:extLst>
                </a:gridCol>
                <a:gridCol w="529494">
                  <a:extLst>
                    <a:ext uri="{9D8B030D-6E8A-4147-A177-3AD203B41FA5}">
                      <a16:colId xmlns:a16="http://schemas.microsoft.com/office/drawing/2014/main" xmlns="" val="1139514667"/>
                    </a:ext>
                  </a:extLst>
                </a:gridCol>
                <a:gridCol w="517484">
                  <a:extLst>
                    <a:ext uri="{9D8B030D-6E8A-4147-A177-3AD203B41FA5}">
                      <a16:colId xmlns:a16="http://schemas.microsoft.com/office/drawing/2014/main" xmlns="" val="2317011488"/>
                    </a:ext>
                  </a:extLst>
                </a:gridCol>
                <a:gridCol w="487864">
                  <a:extLst>
                    <a:ext uri="{9D8B030D-6E8A-4147-A177-3AD203B41FA5}">
                      <a16:colId xmlns:a16="http://schemas.microsoft.com/office/drawing/2014/main" xmlns="" val="2456320960"/>
                    </a:ext>
                  </a:extLst>
                </a:gridCol>
                <a:gridCol w="386045">
                  <a:extLst>
                    <a:ext uri="{9D8B030D-6E8A-4147-A177-3AD203B41FA5}">
                      <a16:colId xmlns:a16="http://schemas.microsoft.com/office/drawing/2014/main" xmlns="" val="2669941816"/>
                    </a:ext>
                  </a:extLst>
                </a:gridCol>
              </a:tblGrid>
              <a:tr h="432002">
                <a:tc>
                  <a:txBody>
                    <a:bodyPr/>
                    <a:lstStyle/>
                    <a:p>
                      <a:pPr algn="ctr"/>
                      <a:r>
                        <a:rPr lang="en-US" sz="1800" b="1" dirty="0">
                          <a:latin typeface="Century Gothic" panose="020B0502020202020204" pitchFamily="34" charset="0"/>
                        </a:rPr>
                        <a:t>0</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1</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2</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3</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4</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5</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6</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7</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8</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9</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10</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11</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12</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13</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14</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15</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214728239"/>
                  </a:ext>
                </a:extLst>
              </a:tr>
            </a:tbl>
          </a:graphicData>
        </a:graphic>
      </p:graphicFrame>
      <p:sp>
        <p:nvSpPr>
          <p:cNvPr id="96" name="Oval 95">
            <a:extLst>
              <a:ext uri="{FF2B5EF4-FFF2-40B4-BE49-F238E27FC236}">
                <a16:creationId xmlns:a16="http://schemas.microsoft.com/office/drawing/2014/main" xmlns="" id="{032896E4-6F16-44F2-81E8-BC8BB0BECE2D}"/>
              </a:ext>
            </a:extLst>
          </p:cNvPr>
          <p:cNvSpPr/>
          <p:nvPr/>
        </p:nvSpPr>
        <p:spPr>
          <a:xfrm>
            <a:off x="351988" y="3342296"/>
            <a:ext cx="439066" cy="43200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A</a:t>
            </a:r>
          </a:p>
        </p:txBody>
      </p:sp>
      <p:graphicFrame>
        <p:nvGraphicFramePr>
          <p:cNvPr id="97" name="Table 96">
            <a:extLst>
              <a:ext uri="{FF2B5EF4-FFF2-40B4-BE49-F238E27FC236}">
                <a16:creationId xmlns:a16="http://schemas.microsoft.com/office/drawing/2014/main" xmlns="" id="{8E98AC80-3E49-4952-ACE7-80B85A2006C1}"/>
              </a:ext>
            </a:extLst>
          </p:cNvPr>
          <p:cNvGraphicFramePr>
            <a:graphicFrameLocks noGrp="1"/>
          </p:cNvGraphicFramePr>
          <p:nvPr>
            <p:extLst>
              <p:ext uri="{D42A27DB-BD31-4B8C-83A1-F6EECF244321}">
                <p14:modId xmlns:p14="http://schemas.microsoft.com/office/powerpoint/2010/main" val="4210794036"/>
              </p:ext>
            </p:extLst>
          </p:nvPr>
        </p:nvGraphicFramePr>
        <p:xfrm>
          <a:off x="928706" y="3349165"/>
          <a:ext cx="7635434" cy="432003"/>
        </p:xfrm>
        <a:graphic>
          <a:graphicData uri="http://schemas.openxmlformats.org/drawingml/2006/table">
            <a:tbl>
              <a:tblPr firstRow="1" bandRow="1">
                <a:tableStyleId>{5940675A-B579-460E-94D1-54222C63F5DA}</a:tableStyleId>
              </a:tblPr>
              <a:tblGrid>
                <a:gridCol w="509029">
                  <a:extLst>
                    <a:ext uri="{9D8B030D-6E8A-4147-A177-3AD203B41FA5}">
                      <a16:colId xmlns:a16="http://schemas.microsoft.com/office/drawing/2014/main" xmlns="" val="4176557503"/>
                    </a:ext>
                  </a:extLst>
                </a:gridCol>
                <a:gridCol w="509029">
                  <a:extLst>
                    <a:ext uri="{9D8B030D-6E8A-4147-A177-3AD203B41FA5}">
                      <a16:colId xmlns:a16="http://schemas.microsoft.com/office/drawing/2014/main" xmlns="" val="2847814450"/>
                    </a:ext>
                  </a:extLst>
                </a:gridCol>
                <a:gridCol w="509029">
                  <a:extLst>
                    <a:ext uri="{9D8B030D-6E8A-4147-A177-3AD203B41FA5}">
                      <a16:colId xmlns:a16="http://schemas.microsoft.com/office/drawing/2014/main" xmlns="" val="2294481252"/>
                    </a:ext>
                  </a:extLst>
                </a:gridCol>
                <a:gridCol w="509029">
                  <a:extLst>
                    <a:ext uri="{9D8B030D-6E8A-4147-A177-3AD203B41FA5}">
                      <a16:colId xmlns:a16="http://schemas.microsoft.com/office/drawing/2014/main" xmlns="" val="239580759"/>
                    </a:ext>
                  </a:extLst>
                </a:gridCol>
                <a:gridCol w="509029">
                  <a:extLst>
                    <a:ext uri="{9D8B030D-6E8A-4147-A177-3AD203B41FA5}">
                      <a16:colId xmlns:a16="http://schemas.microsoft.com/office/drawing/2014/main" xmlns="" val="1478036876"/>
                    </a:ext>
                  </a:extLst>
                </a:gridCol>
                <a:gridCol w="509029">
                  <a:extLst>
                    <a:ext uri="{9D8B030D-6E8A-4147-A177-3AD203B41FA5}">
                      <a16:colId xmlns:a16="http://schemas.microsoft.com/office/drawing/2014/main" xmlns="" val="911789401"/>
                    </a:ext>
                  </a:extLst>
                </a:gridCol>
                <a:gridCol w="509029">
                  <a:extLst>
                    <a:ext uri="{9D8B030D-6E8A-4147-A177-3AD203B41FA5}">
                      <a16:colId xmlns:a16="http://schemas.microsoft.com/office/drawing/2014/main" xmlns="" val="3196677705"/>
                    </a:ext>
                  </a:extLst>
                </a:gridCol>
                <a:gridCol w="509028">
                  <a:extLst>
                    <a:ext uri="{9D8B030D-6E8A-4147-A177-3AD203B41FA5}">
                      <a16:colId xmlns:a16="http://schemas.microsoft.com/office/drawing/2014/main" xmlns="" val="1390346447"/>
                    </a:ext>
                  </a:extLst>
                </a:gridCol>
                <a:gridCol w="509029">
                  <a:extLst>
                    <a:ext uri="{9D8B030D-6E8A-4147-A177-3AD203B41FA5}">
                      <a16:colId xmlns:a16="http://schemas.microsoft.com/office/drawing/2014/main" xmlns="" val="1548432588"/>
                    </a:ext>
                  </a:extLst>
                </a:gridCol>
                <a:gridCol w="509029">
                  <a:extLst>
                    <a:ext uri="{9D8B030D-6E8A-4147-A177-3AD203B41FA5}">
                      <a16:colId xmlns:a16="http://schemas.microsoft.com/office/drawing/2014/main" xmlns="" val="2122838481"/>
                    </a:ext>
                  </a:extLst>
                </a:gridCol>
                <a:gridCol w="509029">
                  <a:extLst>
                    <a:ext uri="{9D8B030D-6E8A-4147-A177-3AD203B41FA5}">
                      <a16:colId xmlns:a16="http://schemas.microsoft.com/office/drawing/2014/main" xmlns="" val="779727079"/>
                    </a:ext>
                  </a:extLst>
                </a:gridCol>
                <a:gridCol w="509029">
                  <a:extLst>
                    <a:ext uri="{9D8B030D-6E8A-4147-A177-3AD203B41FA5}">
                      <a16:colId xmlns:a16="http://schemas.microsoft.com/office/drawing/2014/main" xmlns="" val="2992808397"/>
                    </a:ext>
                  </a:extLst>
                </a:gridCol>
                <a:gridCol w="509029">
                  <a:extLst>
                    <a:ext uri="{9D8B030D-6E8A-4147-A177-3AD203B41FA5}">
                      <a16:colId xmlns:a16="http://schemas.microsoft.com/office/drawing/2014/main" xmlns="" val="3686581836"/>
                    </a:ext>
                  </a:extLst>
                </a:gridCol>
                <a:gridCol w="509029">
                  <a:extLst>
                    <a:ext uri="{9D8B030D-6E8A-4147-A177-3AD203B41FA5}">
                      <a16:colId xmlns:a16="http://schemas.microsoft.com/office/drawing/2014/main" xmlns="" val="190889609"/>
                    </a:ext>
                  </a:extLst>
                </a:gridCol>
                <a:gridCol w="509029">
                  <a:extLst>
                    <a:ext uri="{9D8B030D-6E8A-4147-A177-3AD203B41FA5}">
                      <a16:colId xmlns:a16="http://schemas.microsoft.com/office/drawing/2014/main" xmlns="" val="934766412"/>
                    </a:ext>
                  </a:extLst>
                </a:gridCol>
              </a:tblGrid>
              <a:tr h="432003">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extLst>
                  <a:ext uri="{0D108BD9-81ED-4DB2-BD59-A6C34878D82A}">
                    <a16:rowId xmlns:a16="http://schemas.microsoft.com/office/drawing/2014/main" xmlns="" val="3214728239"/>
                  </a:ext>
                </a:extLst>
              </a:tr>
            </a:tbl>
          </a:graphicData>
        </a:graphic>
      </p:graphicFrame>
      <p:cxnSp>
        <p:nvCxnSpPr>
          <p:cNvPr id="98" name="Straight Connector 97">
            <a:extLst>
              <a:ext uri="{FF2B5EF4-FFF2-40B4-BE49-F238E27FC236}">
                <a16:creationId xmlns:a16="http://schemas.microsoft.com/office/drawing/2014/main" xmlns="" id="{8A42FCD4-AF52-4222-8323-A3764A3F5469}"/>
              </a:ext>
            </a:extLst>
          </p:cNvPr>
          <p:cNvCxnSpPr>
            <a:cxnSpLocks/>
            <a:stCxn id="97" idx="1"/>
          </p:cNvCxnSpPr>
          <p:nvPr/>
        </p:nvCxnSpPr>
        <p:spPr>
          <a:xfrm>
            <a:off x="928706" y="3565166"/>
            <a:ext cx="7630767" cy="139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3" name="Group 112">
            <a:extLst>
              <a:ext uri="{FF2B5EF4-FFF2-40B4-BE49-F238E27FC236}">
                <a16:creationId xmlns:a16="http://schemas.microsoft.com/office/drawing/2014/main" xmlns="" id="{32FB2D8D-AFB4-4960-8104-9B3E5EC0BB56}"/>
              </a:ext>
            </a:extLst>
          </p:cNvPr>
          <p:cNvGrpSpPr/>
          <p:nvPr/>
        </p:nvGrpSpPr>
        <p:grpSpPr>
          <a:xfrm>
            <a:off x="928701" y="3130709"/>
            <a:ext cx="2545352" cy="860701"/>
            <a:chOff x="4038543" y="2259800"/>
            <a:chExt cx="434928" cy="210128"/>
          </a:xfrm>
        </p:grpSpPr>
        <p:sp>
          <p:nvSpPr>
            <p:cNvPr id="114" name="Arc 113">
              <a:extLst>
                <a:ext uri="{FF2B5EF4-FFF2-40B4-BE49-F238E27FC236}">
                  <a16:creationId xmlns:a16="http://schemas.microsoft.com/office/drawing/2014/main" xmlns="" id="{FC7E06A0-2E5E-4C99-B403-F024BE9A5BB2}"/>
                </a:ext>
              </a:extLst>
            </p:cNvPr>
            <p:cNvSpPr/>
            <p:nvPr/>
          </p:nvSpPr>
          <p:spPr>
            <a:xfrm rot="16200000">
              <a:off x="4151369" y="2147320"/>
              <a:ext cx="209622" cy="434582"/>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GB">
                <a:ln w="38100">
                  <a:solidFill>
                    <a:schemeClr val="tx1"/>
                  </a:solidFill>
                </a:ln>
              </a:endParaRPr>
            </a:p>
          </p:txBody>
        </p:sp>
        <p:sp>
          <p:nvSpPr>
            <p:cNvPr id="115" name="Arc 114">
              <a:extLst>
                <a:ext uri="{FF2B5EF4-FFF2-40B4-BE49-F238E27FC236}">
                  <a16:creationId xmlns:a16="http://schemas.microsoft.com/office/drawing/2014/main" xmlns="" id="{825B518A-36A2-4048-93E6-EFE4C0550D63}"/>
                </a:ext>
              </a:extLst>
            </p:cNvPr>
            <p:cNvSpPr/>
            <p:nvPr/>
          </p:nvSpPr>
          <p:spPr>
            <a:xfrm rot="5400000" flipH="1">
              <a:off x="4151023" y="2147826"/>
              <a:ext cx="209622" cy="434582"/>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GB">
                <a:ln w="38100">
                  <a:solidFill>
                    <a:schemeClr val="tx1"/>
                  </a:solidFill>
                </a:ln>
              </a:endParaRPr>
            </a:p>
          </p:txBody>
        </p:sp>
      </p:grpSp>
      <p:grpSp>
        <p:nvGrpSpPr>
          <p:cNvPr id="116" name="Group 115">
            <a:extLst>
              <a:ext uri="{FF2B5EF4-FFF2-40B4-BE49-F238E27FC236}">
                <a16:creationId xmlns:a16="http://schemas.microsoft.com/office/drawing/2014/main" xmlns="" id="{B2ACE0AB-E41E-444F-9EA5-7473A02D9881}"/>
              </a:ext>
            </a:extLst>
          </p:cNvPr>
          <p:cNvGrpSpPr/>
          <p:nvPr/>
        </p:nvGrpSpPr>
        <p:grpSpPr>
          <a:xfrm>
            <a:off x="3470091" y="3149042"/>
            <a:ext cx="2545352" cy="860701"/>
            <a:chOff x="4038543" y="2259800"/>
            <a:chExt cx="434928" cy="210128"/>
          </a:xfrm>
        </p:grpSpPr>
        <p:sp>
          <p:nvSpPr>
            <p:cNvPr id="117" name="Arc 116">
              <a:extLst>
                <a:ext uri="{FF2B5EF4-FFF2-40B4-BE49-F238E27FC236}">
                  <a16:creationId xmlns:a16="http://schemas.microsoft.com/office/drawing/2014/main" xmlns="" id="{4B3F7C81-1E79-4007-A329-D19DF9D0C7A7}"/>
                </a:ext>
              </a:extLst>
            </p:cNvPr>
            <p:cNvSpPr/>
            <p:nvPr/>
          </p:nvSpPr>
          <p:spPr>
            <a:xfrm rot="16200000">
              <a:off x="4151369" y="2147320"/>
              <a:ext cx="209622" cy="434582"/>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GB">
                <a:ln w="38100">
                  <a:solidFill>
                    <a:schemeClr val="tx1"/>
                  </a:solidFill>
                </a:ln>
              </a:endParaRPr>
            </a:p>
          </p:txBody>
        </p:sp>
        <p:sp>
          <p:nvSpPr>
            <p:cNvPr id="118" name="Arc 117">
              <a:extLst>
                <a:ext uri="{FF2B5EF4-FFF2-40B4-BE49-F238E27FC236}">
                  <a16:creationId xmlns:a16="http://schemas.microsoft.com/office/drawing/2014/main" xmlns="" id="{0F26F5B8-DB4F-4424-9D4C-FEC9488859A1}"/>
                </a:ext>
              </a:extLst>
            </p:cNvPr>
            <p:cNvSpPr/>
            <p:nvPr/>
          </p:nvSpPr>
          <p:spPr>
            <a:xfrm rot="5400000" flipH="1">
              <a:off x="4151023" y="2147826"/>
              <a:ext cx="209622" cy="434582"/>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GB">
                <a:ln w="38100">
                  <a:solidFill>
                    <a:schemeClr val="tx1"/>
                  </a:solidFill>
                </a:ln>
              </a:endParaRPr>
            </a:p>
          </p:txBody>
        </p:sp>
      </p:grpSp>
      <p:grpSp>
        <p:nvGrpSpPr>
          <p:cNvPr id="119" name="Group 118">
            <a:extLst>
              <a:ext uri="{FF2B5EF4-FFF2-40B4-BE49-F238E27FC236}">
                <a16:creationId xmlns:a16="http://schemas.microsoft.com/office/drawing/2014/main" xmlns="" id="{44206883-3EED-4B81-8407-93610A31E85F}"/>
              </a:ext>
            </a:extLst>
          </p:cNvPr>
          <p:cNvGrpSpPr/>
          <p:nvPr/>
        </p:nvGrpSpPr>
        <p:grpSpPr>
          <a:xfrm>
            <a:off x="6019801" y="3150553"/>
            <a:ext cx="2545352" cy="860701"/>
            <a:chOff x="4038543" y="2259800"/>
            <a:chExt cx="434928" cy="210128"/>
          </a:xfrm>
        </p:grpSpPr>
        <p:sp>
          <p:nvSpPr>
            <p:cNvPr id="120" name="Arc 119">
              <a:extLst>
                <a:ext uri="{FF2B5EF4-FFF2-40B4-BE49-F238E27FC236}">
                  <a16:creationId xmlns:a16="http://schemas.microsoft.com/office/drawing/2014/main" xmlns="" id="{D5596A1A-F48D-47B8-9A66-C408D0F309D6}"/>
                </a:ext>
              </a:extLst>
            </p:cNvPr>
            <p:cNvSpPr/>
            <p:nvPr/>
          </p:nvSpPr>
          <p:spPr>
            <a:xfrm rot="16200000">
              <a:off x="4151369" y="2147320"/>
              <a:ext cx="209622" cy="434582"/>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GB">
                <a:ln w="38100">
                  <a:solidFill>
                    <a:schemeClr val="tx1"/>
                  </a:solidFill>
                </a:ln>
              </a:endParaRPr>
            </a:p>
          </p:txBody>
        </p:sp>
        <p:sp>
          <p:nvSpPr>
            <p:cNvPr id="121" name="Arc 120">
              <a:extLst>
                <a:ext uri="{FF2B5EF4-FFF2-40B4-BE49-F238E27FC236}">
                  <a16:creationId xmlns:a16="http://schemas.microsoft.com/office/drawing/2014/main" xmlns="" id="{BF919AFE-8C08-4A99-98C0-D57998F8B225}"/>
                </a:ext>
              </a:extLst>
            </p:cNvPr>
            <p:cNvSpPr/>
            <p:nvPr/>
          </p:nvSpPr>
          <p:spPr>
            <a:xfrm rot="5400000" flipH="1">
              <a:off x="4151023" y="2147826"/>
              <a:ext cx="209622" cy="434582"/>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GB">
                <a:ln w="38100">
                  <a:solidFill>
                    <a:schemeClr val="tx1"/>
                  </a:solidFill>
                </a:ln>
              </a:endParaRPr>
            </a:p>
          </p:txBody>
        </p:sp>
      </p:grpSp>
      <p:sp>
        <p:nvSpPr>
          <p:cNvPr id="122" name="Oval 121">
            <a:extLst>
              <a:ext uri="{FF2B5EF4-FFF2-40B4-BE49-F238E27FC236}">
                <a16:creationId xmlns:a16="http://schemas.microsoft.com/office/drawing/2014/main" xmlns="" id="{02AEC73E-F36A-4675-8377-31F14C758A02}"/>
              </a:ext>
            </a:extLst>
          </p:cNvPr>
          <p:cNvSpPr/>
          <p:nvPr/>
        </p:nvSpPr>
        <p:spPr>
          <a:xfrm>
            <a:off x="369104" y="4747601"/>
            <a:ext cx="439066" cy="43200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B</a:t>
            </a:r>
          </a:p>
        </p:txBody>
      </p:sp>
      <p:graphicFrame>
        <p:nvGraphicFramePr>
          <p:cNvPr id="123" name="Table 122">
            <a:extLst>
              <a:ext uri="{FF2B5EF4-FFF2-40B4-BE49-F238E27FC236}">
                <a16:creationId xmlns:a16="http://schemas.microsoft.com/office/drawing/2014/main" xmlns="" id="{08F603BF-AD71-4C1C-A526-9D15C89B388D}"/>
              </a:ext>
            </a:extLst>
          </p:cNvPr>
          <p:cNvGraphicFramePr>
            <a:graphicFrameLocks noGrp="1"/>
          </p:cNvGraphicFramePr>
          <p:nvPr>
            <p:extLst>
              <p:ext uri="{D42A27DB-BD31-4B8C-83A1-F6EECF244321}">
                <p14:modId xmlns:p14="http://schemas.microsoft.com/office/powerpoint/2010/main" val="3440389785"/>
              </p:ext>
            </p:extLst>
          </p:nvPr>
        </p:nvGraphicFramePr>
        <p:xfrm>
          <a:off x="945822" y="4754470"/>
          <a:ext cx="7635434" cy="432003"/>
        </p:xfrm>
        <a:graphic>
          <a:graphicData uri="http://schemas.openxmlformats.org/drawingml/2006/table">
            <a:tbl>
              <a:tblPr firstRow="1" bandRow="1">
                <a:tableStyleId>{5940675A-B579-460E-94D1-54222C63F5DA}</a:tableStyleId>
              </a:tblPr>
              <a:tblGrid>
                <a:gridCol w="509029">
                  <a:extLst>
                    <a:ext uri="{9D8B030D-6E8A-4147-A177-3AD203B41FA5}">
                      <a16:colId xmlns:a16="http://schemas.microsoft.com/office/drawing/2014/main" xmlns="" val="4176557503"/>
                    </a:ext>
                  </a:extLst>
                </a:gridCol>
                <a:gridCol w="509029">
                  <a:extLst>
                    <a:ext uri="{9D8B030D-6E8A-4147-A177-3AD203B41FA5}">
                      <a16:colId xmlns:a16="http://schemas.microsoft.com/office/drawing/2014/main" xmlns="" val="2847814450"/>
                    </a:ext>
                  </a:extLst>
                </a:gridCol>
                <a:gridCol w="509029">
                  <a:extLst>
                    <a:ext uri="{9D8B030D-6E8A-4147-A177-3AD203B41FA5}">
                      <a16:colId xmlns:a16="http://schemas.microsoft.com/office/drawing/2014/main" xmlns="" val="2294481252"/>
                    </a:ext>
                  </a:extLst>
                </a:gridCol>
                <a:gridCol w="509029">
                  <a:extLst>
                    <a:ext uri="{9D8B030D-6E8A-4147-A177-3AD203B41FA5}">
                      <a16:colId xmlns:a16="http://schemas.microsoft.com/office/drawing/2014/main" xmlns="" val="239580759"/>
                    </a:ext>
                  </a:extLst>
                </a:gridCol>
                <a:gridCol w="509029">
                  <a:extLst>
                    <a:ext uri="{9D8B030D-6E8A-4147-A177-3AD203B41FA5}">
                      <a16:colId xmlns:a16="http://schemas.microsoft.com/office/drawing/2014/main" xmlns="" val="1478036876"/>
                    </a:ext>
                  </a:extLst>
                </a:gridCol>
                <a:gridCol w="509029">
                  <a:extLst>
                    <a:ext uri="{9D8B030D-6E8A-4147-A177-3AD203B41FA5}">
                      <a16:colId xmlns:a16="http://schemas.microsoft.com/office/drawing/2014/main" xmlns="" val="911789401"/>
                    </a:ext>
                  </a:extLst>
                </a:gridCol>
                <a:gridCol w="509029">
                  <a:extLst>
                    <a:ext uri="{9D8B030D-6E8A-4147-A177-3AD203B41FA5}">
                      <a16:colId xmlns:a16="http://schemas.microsoft.com/office/drawing/2014/main" xmlns="" val="3196677705"/>
                    </a:ext>
                  </a:extLst>
                </a:gridCol>
                <a:gridCol w="509028">
                  <a:extLst>
                    <a:ext uri="{9D8B030D-6E8A-4147-A177-3AD203B41FA5}">
                      <a16:colId xmlns:a16="http://schemas.microsoft.com/office/drawing/2014/main" xmlns="" val="1390346447"/>
                    </a:ext>
                  </a:extLst>
                </a:gridCol>
                <a:gridCol w="509029">
                  <a:extLst>
                    <a:ext uri="{9D8B030D-6E8A-4147-A177-3AD203B41FA5}">
                      <a16:colId xmlns:a16="http://schemas.microsoft.com/office/drawing/2014/main" xmlns="" val="1548432588"/>
                    </a:ext>
                  </a:extLst>
                </a:gridCol>
                <a:gridCol w="509029">
                  <a:extLst>
                    <a:ext uri="{9D8B030D-6E8A-4147-A177-3AD203B41FA5}">
                      <a16:colId xmlns:a16="http://schemas.microsoft.com/office/drawing/2014/main" xmlns="" val="2122838481"/>
                    </a:ext>
                  </a:extLst>
                </a:gridCol>
                <a:gridCol w="509029">
                  <a:extLst>
                    <a:ext uri="{9D8B030D-6E8A-4147-A177-3AD203B41FA5}">
                      <a16:colId xmlns:a16="http://schemas.microsoft.com/office/drawing/2014/main" xmlns="" val="779727079"/>
                    </a:ext>
                  </a:extLst>
                </a:gridCol>
                <a:gridCol w="509029">
                  <a:extLst>
                    <a:ext uri="{9D8B030D-6E8A-4147-A177-3AD203B41FA5}">
                      <a16:colId xmlns:a16="http://schemas.microsoft.com/office/drawing/2014/main" xmlns="" val="2992808397"/>
                    </a:ext>
                  </a:extLst>
                </a:gridCol>
                <a:gridCol w="509029">
                  <a:extLst>
                    <a:ext uri="{9D8B030D-6E8A-4147-A177-3AD203B41FA5}">
                      <a16:colId xmlns:a16="http://schemas.microsoft.com/office/drawing/2014/main" xmlns="" val="3686581836"/>
                    </a:ext>
                  </a:extLst>
                </a:gridCol>
                <a:gridCol w="509029">
                  <a:extLst>
                    <a:ext uri="{9D8B030D-6E8A-4147-A177-3AD203B41FA5}">
                      <a16:colId xmlns:a16="http://schemas.microsoft.com/office/drawing/2014/main" xmlns="" val="190889609"/>
                    </a:ext>
                  </a:extLst>
                </a:gridCol>
                <a:gridCol w="509029">
                  <a:extLst>
                    <a:ext uri="{9D8B030D-6E8A-4147-A177-3AD203B41FA5}">
                      <a16:colId xmlns:a16="http://schemas.microsoft.com/office/drawing/2014/main" xmlns="" val="934766412"/>
                    </a:ext>
                  </a:extLst>
                </a:gridCol>
              </a:tblGrid>
              <a:tr h="432003">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extLst>
                  <a:ext uri="{0D108BD9-81ED-4DB2-BD59-A6C34878D82A}">
                    <a16:rowId xmlns:a16="http://schemas.microsoft.com/office/drawing/2014/main" xmlns="" val="3214728239"/>
                  </a:ext>
                </a:extLst>
              </a:tr>
            </a:tbl>
          </a:graphicData>
        </a:graphic>
      </p:graphicFrame>
      <p:grpSp>
        <p:nvGrpSpPr>
          <p:cNvPr id="124" name="Group 123">
            <a:extLst>
              <a:ext uri="{FF2B5EF4-FFF2-40B4-BE49-F238E27FC236}">
                <a16:creationId xmlns:a16="http://schemas.microsoft.com/office/drawing/2014/main" xmlns="" id="{95480374-AA01-4CC9-A362-09A4782D10D2}"/>
              </a:ext>
            </a:extLst>
          </p:cNvPr>
          <p:cNvGrpSpPr/>
          <p:nvPr/>
        </p:nvGrpSpPr>
        <p:grpSpPr>
          <a:xfrm>
            <a:off x="945817" y="4536014"/>
            <a:ext cx="1501532" cy="860701"/>
            <a:chOff x="4038543" y="2259800"/>
            <a:chExt cx="434928" cy="210128"/>
          </a:xfrm>
        </p:grpSpPr>
        <p:sp>
          <p:nvSpPr>
            <p:cNvPr id="125" name="Arc 124">
              <a:extLst>
                <a:ext uri="{FF2B5EF4-FFF2-40B4-BE49-F238E27FC236}">
                  <a16:creationId xmlns:a16="http://schemas.microsoft.com/office/drawing/2014/main" xmlns="" id="{9E114C18-3481-4BB5-9AE6-8FAEB311E224}"/>
                </a:ext>
              </a:extLst>
            </p:cNvPr>
            <p:cNvSpPr/>
            <p:nvPr/>
          </p:nvSpPr>
          <p:spPr>
            <a:xfrm rot="16200000">
              <a:off x="4151369" y="2147320"/>
              <a:ext cx="209622" cy="434582"/>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GB">
                <a:ln w="38100">
                  <a:solidFill>
                    <a:schemeClr val="tx1"/>
                  </a:solidFill>
                </a:ln>
              </a:endParaRPr>
            </a:p>
          </p:txBody>
        </p:sp>
        <p:sp>
          <p:nvSpPr>
            <p:cNvPr id="126" name="Arc 125">
              <a:extLst>
                <a:ext uri="{FF2B5EF4-FFF2-40B4-BE49-F238E27FC236}">
                  <a16:creationId xmlns:a16="http://schemas.microsoft.com/office/drawing/2014/main" xmlns="" id="{359DDD42-4D90-4177-B7F9-C565E8887A9C}"/>
                </a:ext>
              </a:extLst>
            </p:cNvPr>
            <p:cNvSpPr/>
            <p:nvPr/>
          </p:nvSpPr>
          <p:spPr>
            <a:xfrm rot="5400000" flipH="1">
              <a:off x="4151023" y="2147826"/>
              <a:ext cx="209622" cy="434582"/>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GB">
                <a:ln w="38100">
                  <a:solidFill>
                    <a:schemeClr val="tx1"/>
                  </a:solidFill>
                </a:ln>
              </a:endParaRPr>
            </a:p>
          </p:txBody>
        </p:sp>
      </p:grpSp>
      <p:graphicFrame>
        <p:nvGraphicFramePr>
          <p:cNvPr id="127" name="Table 126">
            <a:extLst>
              <a:ext uri="{FF2B5EF4-FFF2-40B4-BE49-F238E27FC236}">
                <a16:creationId xmlns:a16="http://schemas.microsoft.com/office/drawing/2014/main" xmlns="" id="{D1D9FBA2-54D2-4C9E-A3E4-7DDC698D91FD}"/>
              </a:ext>
            </a:extLst>
          </p:cNvPr>
          <p:cNvGraphicFramePr>
            <a:graphicFrameLocks noGrp="1"/>
          </p:cNvGraphicFramePr>
          <p:nvPr>
            <p:extLst>
              <p:ext uri="{D42A27DB-BD31-4B8C-83A1-F6EECF244321}">
                <p14:modId xmlns:p14="http://schemas.microsoft.com/office/powerpoint/2010/main" val="1784546780"/>
              </p:ext>
            </p:extLst>
          </p:nvPr>
        </p:nvGraphicFramePr>
        <p:xfrm>
          <a:off x="698269" y="5266995"/>
          <a:ext cx="7983692" cy="432002"/>
        </p:xfrm>
        <a:graphic>
          <a:graphicData uri="http://schemas.openxmlformats.org/drawingml/2006/table">
            <a:tbl>
              <a:tblPr firstRow="1" bandRow="1">
                <a:tableStyleId>{5940675A-B579-460E-94D1-54222C63F5DA}</a:tableStyleId>
              </a:tblPr>
              <a:tblGrid>
                <a:gridCol w="498981">
                  <a:extLst>
                    <a:ext uri="{9D8B030D-6E8A-4147-A177-3AD203B41FA5}">
                      <a16:colId xmlns:a16="http://schemas.microsoft.com/office/drawing/2014/main" xmlns="" val="4176557503"/>
                    </a:ext>
                  </a:extLst>
                </a:gridCol>
                <a:gridCol w="498981">
                  <a:extLst>
                    <a:ext uri="{9D8B030D-6E8A-4147-A177-3AD203B41FA5}">
                      <a16:colId xmlns:a16="http://schemas.microsoft.com/office/drawing/2014/main" xmlns="" val="4032047031"/>
                    </a:ext>
                  </a:extLst>
                </a:gridCol>
                <a:gridCol w="498981">
                  <a:extLst>
                    <a:ext uri="{9D8B030D-6E8A-4147-A177-3AD203B41FA5}">
                      <a16:colId xmlns:a16="http://schemas.microsoft.com/office/drawing/2014/main" xmlns="" val="2651184040"/>
                    </a:ext>
                  </a:extLst>
                </a:gridCol>
                <a:gridCol w="498981">
                  <a:extLst>
                    <a:ext uri="{9D8B030D-6E8A-4147-A177-3AD203B41FA5}">
                      <a16:colId xmlns:a16="http://schemas.microsoft.com/office/drawing/2014/main" xmlns="" val="817249126"/>
                    </a:ext>
                  </a:extLst>
                </a:gridCol>
                <a:gridCol w="498981">
                  <a:extLst>
                    <a:ext uri="{9D8B030D-6E8A-4147-A177-3AD203B41FA5}">
                      <a16:colId xmlns:a16="http://schemas.microsoft.com/office/drawing/2014/main" xmlns="" val="1107828215"/>
                    </a:ext>
                  </a:extLst>
                </a:gridCol>
                <a:gridCol w="498981">
                  <a:extLst>
                    <a:ext uri="{9D8B030D-6E8A-4147-A177-3AD203B41FA5}">
                      <a16:colId xmlns:a16="http://schemas.microsoft.com/office/drawing/2014/main" xmlns="" val="853169422"/>
                    </a:ext>
                  </a:extLst>
                </a:gridCol>
                <a:gridCol w="498981">
                  <a:extLst>
                    <a:ext uri="{9D8B030D-6E8A-4147-A177-3AD203B41FA5}">
                      <a16:colId xmlns:a16="http://schemas.microsoft.com/office/drawing/2014/main" xmlns="" val="1309630763"/>
                    </a:ext>
                  </a:extLst>
                </a:gridCol>
                <a:gridCol w="498981">
                  <a:extLst>
                    <a:ext uri="{9D8B030D-6E8A-4147-A177-3AD203B41FA5}">
                      <a16:colId xmlns:a16="http://schemas.microsoft.com/office/drawing/2014/main" xmlns="" val="1900049117"/>
                    </a:ext>
                  </a:extLst>
                </a:gridCol>
                <a:gridCol w="498981">
                  <a:extLst>
                    <a:ext uri="{9D8B030D-6E8A-4147-A177-3AD203B41FA5}">
                      <a16:colId xmlns:a16="http://schemas.microsoft.com/office/drawing/2014/main" xmlns="" val="385649347"/>
                    </a:ext>
                  </a:extLst>
                </a:gridCol>
                <a:gridCol w="498981">
                  <a:extLst>
                    <a:ext uri="{9D8B030D-6E8A-4147-A177-3AD203B41FA5}">
                      <a16:colId xmlns:a16="http://schemas.microsoft.com/office/drawing/2014/main" xmlns="" val="3655969133"/>
                    </a:ext>
                  </a:extLst>
                </a:gridCol>
                <a:gridCol w="584396">
                  <a:extLst>
                    <a:ext uri="{9D8B030D-6E8A-4147-A177-3AD203B41FA5}">
                      <a16:colId xmlns:a16="http://schemas.microsoft.com/office/drawing/2014/main" xmlns="" val="3639710639"/>
                    </a:ext>
                  </a:extLst>
                </a:gridCol>
                <a:gridCol w="488599">
                  <a:extLst>
                    <a:ext uri="{9D8B030D-6E8A-4147-A177-3AD203B41FA5}">
                      <a16:colId xmlns:a16="http://schemas.microsoft.com/office/drawing/2014/main" xmlns="" val="4025889311"/>
                    </a:ext>
                  </a:extLst>
                </a:gridCol>
                <a:gridCol w="529494">
                  <a:extLst>
                    <a:ext uri="{9D8B030D-6E8A-4147-A177-3AD203B41FA5}">
                      <a16:colId xmlns:a16="http://schemas.microsoft.com/office/drawing/2014/main" xmlns="" val="1139514667"/>
                    </a:ext>
                  </a:extLst>
                </a:gridCol>
                <a:gridCol w="517484">
                  <a:extLst>
                    <a:ext uri="{9D8B030D-6E8A-4147-A177-3AD203B41FA5}">
                      <a16:colId xmlns:a16="http://schemas.microsoft.com/office/drawing/2014/main" xmlns="" val="2317011488"/>
                    </a:ext>
                  </a:extLst>
                </a:gridCol>
                <a:gridCol w="487864">
                  <a:extLst>
                    <a:ext uri="{9D8B030D-6E8A-4147-A177-3AD203B41FA5}">
                      <a16:colId xmlns:a16="http://schemas.microsoft.com/office/drawing/2014/main" xmlns="" val="2456320960"/>
                    </a:ext>
                  </a:extLst>
                </a:gridCol>
                <a:gridCol w="386045">
                  <a:extLst>
                    <a:ext uri="{9D8B030D-6E8A-4147-A177-3AD203B41FA5}">
                      <a16:colId xmlns:a16="http://schemas.microsoft.com/office/drawing/2014/main" xmlns="" val="2669941816"/>
                    </a:ext>
                  </a:extLst>
                </a:gridCol>
              </a:tblGrid>
              <a:tr h="432002">
                <a:tc>
                  <a:txBody>
                    <a:bodyPr/>
                    <a:lstStyle/>
                    <a:p>
                      <a:pPr algn="ctr"/>
                      <a:r>
                        <a:rPr lang="en-US" sz="1800" b="1" dirty="0">
                          <a:latin typeface="Century Gothic" panose="020B0502020202020204" pitchFamily="34" charset="0"/>
                        </a:rPr>
                        <a:t>0</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1</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2</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3</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4</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5</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6</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7</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8</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9</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10</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11</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12</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13</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14</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15</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214728239"/>
                  </a:ext>
                </a:extLst>
              </a:tr>
            </a:tbl>
          </a:graphicData>
        </a:graphic>
      </p:graphicFrame>
      <p:cxnSp>
        <p:nvCxnSpPr>
          <p:cNvPr id="128" name="Straight Connector 127">
            <a:extLst>
              <a:ext uri="{FF2B5EF4-FFF2-40B4-BE49-F238E27FC236}">
                <a16:creationId xmlns:a16="http://schemas.microsoft.com/office/drawing/2014/main" xmlns="" id="{D938DD02-86E2-452F-A196-943F62495665}"/>
              </a:ext>
            </a:extLst>
          </p:cNvPr>
          <p:cNvCxnSpPr>
            <a:cxnSpLocks/>
          </p:cNvCxnSpPr>
          <p:nvPr/>
        </p:nvCxnSpPr>
        <p:spPr>
          <a:xfrm>
            <a:off x="930725" y="4978621"/>
            <a:ext cx="7635439" cy="68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9" name="Group 128">
            <a:extLst>
              <a:ext uri="{FF2B5EF4-FFF2-40B4-BE49-F238E27FC236}">
                <a16:creationId xmlns:a16="http://schemas.microsoft.com/office/drawing/2014/main" xmlns="" id="{9DC64B1C-16B9-4959-990B-641929732400}"/>
              </a:ext>
            </a:extLst>
          </p:cNvPr>
          <p:cNvGrpSpPr/>
          <p:nvPr/>
        </p:nvGrpSpPr>
        <p:grpSpPr>
          <a:xfrm>
            <a:off x="2485722" y="4571708"/>
            <a:ext cx="1501532" cy="860701"/>
            <a:chOff x="4038543" y="2259800"/>
            <a:chExt cx="434928" cy="210128"/>
          </a:xfrm>
        </p:grpSpPr>
        <p:sp>
          <p:nvSpPr>
            <p:cNvPr id="130" name="Arc 129">
              <a:extLst>
                <a:ext uri="{FF2B5EF4-FFF2-40B4-BE49-F238E27FC236}">
                  <a16:creationId xmlns:a16="http://schemas.microsoft.com/office/drawing/2014/main" xmlns="" id="{43930E92-29C9-4E8E-87EB-13507EB81C6E}"/>
                </a:ext>
              </a:extLst>
            </p:cNvPr>
            <p:cNvSpPr/>
            <p:nvPr/>
          </p:nvSpPr>
          <p:spPr>
            <a:xfrm rot="16200000">
              <a:off x="4151369" y="2147320"/>
              <a:ext cx="209622" cy="434582"/>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GB">
                <a:ln w="38100">
                  <a:solidFill>
                    <a:schemeClr val="tx1"/>
                  </a:solidFill>
                </a:ln>
              </a:endParaRPr>
            </a:p>
          </p:txBody>
        </p:sp>
        <p:sp>
          <p:nvSpPr>
            <p:cNvPr id="131" name="Arc 130">
              <a:extLst>
                <a:ext uri="{FF2B5EF4-FFF2-40B4-BE49-F238E27FC236}">
                  <a16:creationId xmlns:a16="http://schemas.microsoft.com/office/drawing/2014/main" xmlns="" id="{81B36B2B-579C-45CC-AA80-22546B3BF48B}"/>
                </a:ext>
              </a:extLst>
            </p:cNvPr>
            <p:cNvSpPr/>
            <p:nvPr/>
          </p:nvSpPr>
          <p:spPr>
            <a:xfrm rot="5400000" flipH="1">
              <a:off x="4151023" y="2147826"/>
              <a:ext cx="209622" cy="434582"/>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GB">
                <a:ln w="38100">
                  <a:solidFill>
                    <a:schemeClr val="tx1"/>
                  </a:solidFill>
                </a:ln>
              </a:endParaRPr>
            </a:p>
          </p:txBody>
        </p:sp>
      </p:grpSp>
      <p:grpSp>
        <p:nvGrpSpPr>
          <p:cNvPr id="132" name="Group 131">
            <a:extLst>
              <a:ext uri="{FF2B5EF4-FFF2-40B4-BE49-F238E27FC236}">
                <a16:creationId xmlns:a16="http://schemas.microsoft.com/office/drawing/2014/main" xmlns="" id="{C4C9B05B-417C-4D54-80DC-BD66E88BB7CB}"/>
              </a:ext>
            </a:extLst>
          </p:cNvPr>
          <p:cNvGrpSpPr/>
          <p:nvPr/>
        </p:nvGrpSpPr>
        <p:grpSpPr>
          <a:xfrm>
            <a:off x="5526525" y="4563471"/>
            <a:ext cx="1501532" cy="860701"/>
            <a:chOff x="4038543" y="2259800"/>
            <a:chExt cx="434928" cy="210128"/>
          </a:xfrm>
        </p:grpSpPr>
        <p:sp>
          <p:nvSpPr>
            <p:cNvPr id="133" name="Arc 132">
              <a:extLst>
                <a:ext uri="{FF2B5EF4-FFF2-40B4-BE49-F238E27FC236}">
                  <a16:creationId xmlns:a16="http://schemas.microsoft.com/office/drawing/2014/main" xmlns="" id="{F1317FC9-45F5-498A-8E87-4E580B11AB13}"/>
                </a:ext>
              </a:extLst>
            </p:cNvPr>
            <p:cNvSpPr/>
            <p:nvPr/>
          </p:nvSpPr>
          <p:spPr>
            <a:xfrm rot="16200000">
              <a:off x="4151369" y="2147320"/>
              <a:ext cx="209622" cy="434582"/>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GB">
                <a:ln w="38100">
                  <a:solidFill>
                    <a:schemeClr val="tx1"/>
                  </a:solidFill>
                </a:ln>
              </a:endParaRPr>
            </a:p>
          </p:txBody>
        </p:sp>
        <p:sp>
          <p:nvSpPr>
            <p:cNvPr id="134" name="Arc 133">
              <a:extLst>
                <a:ext uri="{FF2B5EF4-FFF2-40B4-BE49-F238E27FC236}">
                  <a16:creationId xmlns:a16="http://schemas.microsoft.com/office/drawing/2014/main" xmlns="" id="{CD259A25-9E72-4BCF-879B-AC2A3FF136AF}"/>
                </a:ext>
              </a:extLst>
            </p:cNvPr>
            <p:cNvSpPr/>
            <p:nvPr/>
          </p:nvSpPr>
          <p:spPr>
            <a:xfrm rot="5400000" flipH="1">
              <a:off x="4151023" y="2147826"/>
              <a:ext cx="209622" cy="434582"/>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GB">
                <a:ln w="38100">
                  <a:solidFill>
                    <a:schemeClr val="tx1"/>
                  </a:solidFill>
                </a:ln>
              </a:endParaRPr>
            </a:p>
          </p:txBody>
        </p:sp>
      </p:grpSp>
      <p:grpSp>
        <p:nvGrpSpPr>
          <p:cNvPr id="135" name="Group 134">
            <a:extLst>
              <a:ext uri="{FF2B5EF4-FFF2-40B4-BE49-F238E27FC236}">
                <a16:creationId xmlns:a16="http://schemas.microsoft.com/office/drawing/2014/main" xmlns="" id="{9FB1A0CC-3DD2-4C2D-9959-1ACE798B3257}"/>
              </a:ext>
            </a:extLst>
          </p:cNvPr>
          <p:cNvGrpSpPr/>
          <p:nvPr/>
        </p:nvGrpSpPr>
        <p:grpSpPr>
          <a:xfrm>
            <a:off x="4012773" y="4571707"/>
            <a:ext cx="1501532" cy="860701"/>
            <a:chOff x="4038543" y="2259800"/>
            <a:chExt cx="434928" cy="210128"/>
          </a:xfrm>
        </p:grpSpPr>
        <p:sp>
          <p:nvSpPr>
            <p:cNvPr id="136" name="Arc 135">
              <a:extLst>
                <a:ext uri="{FF2B5EF4-FFF2-40B4-BE49-F238E27FC236}">
                  <a16:creationId xmlns:a16="http://schemas.microsoft.com/office/drawing/2014/main" xmlns="" id="{B2AD8D79-CB83-4FEF-87D9-90CF3293BFC6}"/>
                </a:ext>
              </a:extLst>
            </p:cNvPr>
            <p:cNvSpPr/>
            <p:nvPr/>
          </p:nvSpPr>
          <p:spPr>
            <a:xfrm rot="16200000">
              <a:off x="4151369" y="2147320"/>
              <a:ext cx="209622" cy="434582"/>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GB">
                <a:ln w="38100">
                  <a:solidFill>
                    <a:schemeClr val="tx1"/>
                  </a:solidFill>
                </a:ln>
              </a:endParaRPr>
            </a:p>
          </p:txBody>
        </p:sp>
        <p:sp>
          <p:nvSpPr>
            <p:cNvPr id="137" name="Arc 136">
              <a:extLst>
                <a:ext uri="{FF2B5EF4-FFF2-40B4-BE49-F238E27FC236}">
                  <a16:creationId xmlns:a16="http://schemas.microsoft.com/office/drawing/2014/main" xmlns="" id="{AC32E252-BF0F-444A-A90E-28601902CE3A}"/>
                </a:ext>
              </a:extLst>
            </p:cNvPr>
            <p:cNvSpPr/>
            <p:nvPr/>
          </p:nvSpPr>
          <p:spPr>
            <a:xfrm rot="5400000" flipH="1">
              <a:off x="4151023" y="2147826"/>
              <a:ext cx="209622" cy="434582"/>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GB">
                <a:ln w="38100">
                  <a:solidFill>
                    <a:schemeClr val="tx1"/>
                  </a:solidFill>
                </a:ln>
              </a:endParaRPr>
            </a:p>
          </p:txBody>
        </p:sp>
      </p:grpSp>
      <p:grpSp>
        <p:nvGrpSpPr>
          <p:cNvPr id="138" name="Group 137">
            <a:extLst>
              <a:ext uri="{FF2B5EF4-FFF2-40B4-BE49-F238E27FC236}">
                <a16:creationId xmlns:a16="http://schemas.microsoft.com/office/drawing/2014/main" xmlns="" id="{6F56E679-5FA7-4BA0-9E90-D20B2F3C9B3E}"/>
              </a:ext>
            </a:extLst>
          </p:cNvPr>
          <p:cNvGrpSpPr/>
          <p:nvPr/>
        </p:nvGrpSpPr>
        <p:grpSpPr>
          <a:xfrm>
            <a:off x="7063387" y="4563470"/>
            <a:ext cx="1501532" cy="860701"/>
            <a:chOff x="4038543" y="2259800"/>
            <a:chExt cx="434928" cy="210128"/>
          </a:xfrm>
        </p:grpSpPr>
        <p:sp>
          <p:nvSpPr>
            <p:cNvPr id="139" name="Arc 138">
              <a:extLst>
                <a:ext uri="{FF2B5EF4-FFF2-40B4-BE49-F238E27FC236}">
                  <a16:creationId xmlns:a16="http://schemas.microsoft.com/office/drawing/2014/main" xmlns="" id="{3CCE541D-5946-4FA7-A9FF-0421F8E213F1}"/>
                </a:ext>
              </a:extLst>
            </p:cNvPr>
            <p:cNvSpPr/>
            <p:nvPr/>
          </p:nvSpPr>
          <p:spPr>
            <a:xfrm rot="16200000">
              <a:off x="4151369" y="2147320"/>
              <a:ext cx="209622" cy="434582"/>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GB">
                <a:ln w="38100">
                  <a:solidFill>
                    <a:schemeClr val="tx1"/>
                  </a:solidFill>
                </a:ln>
              </a:endParaRPr>
            </a:p>
          </p:txBody>
        </p:sp>
        <p:sp>
          <p:nvSpPr>
            <p:cNvPr id="140" name="Arc 139">
              <a:extLst>
                <a:ext uri="{FF2B5EF4-FFF2-40B4-BE49-F238E27FC236}">
                  <a16:creationId xmlns:a16="http://schemas.microsoft.com/office/drawing/2014/main" xmlns="" id="{3C06B76E-0ADA-45AA-9EB5-6F0220F471CF}"/>
                </a:ext>
              </a:extLst>
            </p:cNvPr>
            <p:cNvSpPr/>
            <p:nvPr/>
          </p:nvSpPr>
          <p:spPr>
            <a:xfrm rot="5400000" flipH="1">
              <a:off x="4151023" y="2147826"/>
              <a:ext cx="209622" cy="434582"/>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GB">
                <a:ln w="38100">
                  <a:solidFill>
                    <a:schemeClr val="tx1"/>
                  </a:solidFill>
                </a:ln>
              </a:endParaRPr>
            </a:p>
          </p:txBody>
        </p:sp>
      </p:grpSp>
    </p:spTree>
    <p:extLst>
      <p:ext uri="{BB962C8B-B14F-4D97-AF65-F5344CB8AC3E}">
        <p14:creationId xmlns:p14="http://schemas.microsoft.com/office/powerpoint/2010/main" val="226754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xmlns=""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xmlns=""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93" name="Picture 92">
            <a:extLst>
              <a:ext uri="{FF2B5EF4-FFF2-40B4-BE49-F238E27FC236}">
                <a16:creationId xmlns:a16="http://schemas.microsoft.com/office/drawing/2014/main" xmlns="" id="{3A4CE08B-4CB1-4A27-BBFD-E3E9B318A410}"/>
              </a:ext>
            </a:extLst>
          </p:cNvPr>
          <p:cNvPicPr>
            <a:picLocks noChangeAspect="1"/>
          </p:cNvPicPr>
          <p:nvPr/>
        </p:nvPicPr>
        <p:blipFill>
          <a:blip r:embed="rId5"/>
          <a:stretch>
            <a:fillRect/>
          </a:stretch>
        </p:blipFill>
        <p:spPr>
          <a:xfrm>
            <a:off x="115438" y="142070"/>
            <a:ext cx="8913124" cy="6328196"/>
          </a:xfrm>
          <a:prstGeom prst="rect">
            <a:avLst/>
          </a:prstGeom>
        </p:spPr>
      </p:pic>
      <p:sp>
        <p:nvSpPr>
          <p:cNvPr id="94" name="Rectangle 93">
            <a:extLst>
              <a:ext uri="{FF2B5EF4-FFF2-40B4-BE49-F238E27FC236}">
                <a16:creationId xmlns:a16="http://schemas.microsoft.com/office/drawing/2014/main" xmlns="" id="{7D25F87F-07D1-441D-9D38-39C9F17812E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Varied Fluency 1</a:t>
            </a:r>
            <a:endParaRPr lang="en-GB" sz="1600" b="1" dirty="0">
              <a:solidFill>
                <a:schemeClr val="bg2">
                  <a:lumMod val="50000"/>
                </a:schemeClr>
              </a:solidFill>
              <a:latin typeface="Century Gothic" panose="020B0502020202020204" pitchFamily="34" charset="0"/>
            </a:endParaRPr>
          </a:p>
          <a:p>
            <a:pPr lvl="0" algn="ctr"/>
            <a:endParaRPr lang="en-GB" sz="2000" dirty="0">
              <a:solidFill>
                <a:schemeClr val="bg2">
                  <a:lumMod val="50000"/>
                </a:schemeClr>
              </a:solidFill>
              <a:latin typeface="SassoonCRInfantMedium" panose="02000603020000020003" pitchFamily="2" charset="0"/>
            </a:endParaRPr>
          </a:p>
          <a:p>
            <a:pPr algn="ctr"/>
            <a:r>
              <a:rPr lang="en-GB" sz="2000" b="1" dirty="0">
                <a:solidFill>
                  <a:schemeClr val="tx1"/>
                </a:solidFill>
                <a:latin typeface="Century Gothic" panose="020B0502020202020204" pitchFamily="34" charset="0"/>
              </a:rPr>
              <a:t>Which number line matches the chicks?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400" b="1" dirty="0">
                <a:solidFill>
                  <a:srgbClr val="FF0000"/>
                </a:solidFill>
                <a:latin typeface="Century Gothic" panose="020B0502020202020204" pitchFamily="34" charset="0"/>
              </a:rPr>
              <a:t>A</a:t>
            </a: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algn="ctr"/>
            <a:endParaRPr lang="en-GB" sz="3200" b="1" dirty="0">
              <a:solidFill>
                <a:srgbClr val="FF0000"/>
              </a:solidFill>
              <a:latin typeface="Century Gothic" panose="020B0502020202020204" pitchFamily="34"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fontAlgn="base">
              <a:defRPr/>
            </a:pPr>
            <a:endParaRPr lang="en-GB" sz="1400" dirty="0">
              <a:solidFill>
                <a:prstClr val="black"/>
              </a:solidFill>
              <a:latin typeface="SassoonCRInfantMedium" panose="02000603020000020003" pitchFamily="2" charset="0"/>
            </a:endParaRPr>
          </a:p>
        </p:txBody>
      </p:sp>
      <p:graphicFrame>
        <p:nvGraphicFramePr>
          <p:cNvPr id="95" name="Table 94">
            <a:extLst>
              <a:ext uri="{FF2B5EF4-FFF2-40B4-BE49-F238E27FC236}">
                <a16:creationId xmlns:a16="http://schemas.microsoft.com/office/drawing/2014/main" xmlns="" id="{B27DC040-CD5C-48F2-B933-1DC729B92395}"/>
              </a:ext>
            </a:extLst>
          </p:cNvPr>
          <p:cNvGraphicFramePr>
            <a:graphicFrameLocks noGrp="1"/>
          </p:cNvGraphicFramePr>
          <p:nvPr>
            <p:extLst/>
          </p:nvPr>
        </p:nvGraphicFramePr>
        <p:xfrm>
          <a:off x="698269" y="3837554"/>
          <a:ext cx="7983692" cy="432002"/>
        </p:xfrm>
        <a:graphic>
          <a:graphicData uri="http://schemas.openxmlformats.org/drawingml/2006/table">
            <a:tbl>
              <a:tblPr firstRow="1" bandRow="1">
                <a:tableStyleId>{5940675A-B579-460E-94D1-54222C63F5DA}</a:tableStyleId>
              </a:tblPr>
              <a:tblGrid>
                <a:gridCol w="498981">
                  <a:extLst>
                    <a:ext uri="{9D8B030D-6E8A-4147-A177-3AD203B41FA5}">
                      <a16:colId xmlns:a16="http://schemas.microsoft.com/office/drawing/2014/main" xmlns="" val="4176557503"/>
                    </a:ext>
                  </a:extLst>
                </a:gridCol>
                <a:gridCol w="498981">
                  <a:extLst>
                    <a:ext uri="{9D8B030D-6E8A-4147-A177-3AD203B41FA5}">
                      <a16:colId xmlns:a16="http://schemas.microsoft.com/office/drawing/2014/main" xmlns="" val="4032047031"/>
                    </a:ext>
                  </a:extLst>
                </a:gridCol>
                <a:gridCol w="498981">
                  <a:extLst>
                    <a:ext uri="{9D8B030D-6E8A-4147-A177-3AD203B41FA5}">
                      <a16:colId xmlns:a16="http://schemas.microsoft.com/office/drawing/2014/main" xmlns="" val="2651184040"/>
                    </a:ext>
                  </a:extLst>
                </a:gridCol>
                <a:gridCol w="498981">
                  <a:extLst>
                    <a:ext uri="{9D8B030D-6E8A-4147-A177-3AD203B41FA5}">
                      <a16:colId xmlns:a16="http://schemas.microsoft.com/office/drawing/2014/main" xmlns="" val="817249126"/>
                    </a:ext>
                  </a:extLst>
                </a:gridCol>
                <a:gridCol w="498981">
                  <a:extLst>
                    <a:ext uri="{9D8B030D-6E8A-4147-A177-3AD203B41FA5}">
                      <a16:colId xmlns:a16="http://schemas.microsoft.com/office/drawing/2014/main" xmlns="" val="1107828215"/>
                    </a:ext>
                  </a:extLst>
                </a:gridCol>
                <a:gridCol w="498981">
                  <a:extLst>
                    <a:ext uri="{9D8B030D-6E8A-4147-A177-3AD203B41FA5}">
                      <a16:colId xmlns:a16="http://schemas.microsoft.com/office/drawing/2014/main" xmlns="" val="853169422"/>
                    </a:ext>
                  </a:extLst>
                </a:gridCol>
                <a:gridCol w="498981">
                  <a:extLst>
                    <a:ext uri="{9D8B030D-6E8A-4147-A177-3AD203B41FA5}">
                      <a16:colId xmlns:a16="http://schemas.microsoft.com/office/drawing/2014/main" xmlns="" val="1309630763"/>
                    </a:ext>
                  </a:extLst>
                </a:gridCol>
                <a:gridCol w="498981">
                  <a:extLst>
                    <a:ext uri="{9D8B030D-6E8A-4147-A177-3AD203B41FA5}">
                      <a16:colId xmlns:a16="http://schemas.microsoft.com/office/drawing/2014/main" xmlns="" val="1900049117"/>
                    </a:ext>
                  </a:extLst>
                </a:gridCol>
                <a:gridCol w="498981">
                  <a:extLst>
                    <a:ext uri="{9D8B030D-6E8A-4147-A177-3AD203B41FA5}">
                      <a16:colId xmlns:a16="http://schemas.microsoft.com/office/drawing/2014/main" xmlns="" val="385649347"/>
                    </a:ext>
                  </a:extLst>
                </a:gridCol>
                <a:gridCol w="498981">
                  <a:extLst>
                    <a:ext uri="{9D8B030D-6E8A-4147-A177-3AD203B41FA5}">
                      <a16:colId xmlns:a16="http://schemas.microsoft.com/office/drawing/2014/main" xmlns="" val="3655969133"/>
                    </a:ext>
                  </a:extLst>
                </a:gridCol>
                <a:gridCol w="584396">
                  <a:extLst>
                    <a:ext uri="{9D8B030D-6E8A-4147-A177-3AD203B41FA5}">
                      <a16:colId xmlns:a16="http://schemas.microsoft.com/office/drawing/2014/main" xmlns="" val="3639710639"/>
                    </a:ext>
                  </a:extLst>
                </a:gridCol>
                <a:gridCol w="488599">
                  <a:extLst>
                    <a:ext uri="{9D8B030D-6E8A-4147-A177-3AD203B41FA5}">
                      <a16:colId xmlns:a16="http://schemas.microsoft.com/office/drawing/2014/main" xmlns="" val="4025889311"/>
                    </a:ext>
                  </a:extLst>
                </a:gridCol>
                <a:gridCol w="529494">
                  <a:extLst>
                    <a:ext uri="{9D8B030D-6E8A-4147-A177-3AD203B41FA5}">
                      <a16:colId xmlns:a16="http://schemas.microsoft.com/office/drawing/2014/main" xmlns="" val="1139514667"/>
                    </a:ext>
                  </a:extLst>
                </a:gridCol>
                <a:gridCol w="517484">
                  <a:extLst>
                    <a:ext uri="{9D8B030D-6E8A-4147-A177-3AD203B41FA5}">
                      <a16:colId xmlns:a16="http://schemas.microsoft.com/office/drawing/2014/main" xmlns="" val="2317011488"/>
                    </a:ext>
                  </a:extLst>
                </a:gridCol>
                <a:gridCol w="487864">
                  <a:extLst>
                    <a:ext uri="{9D8B030D-6E8A-4147-A177-3AD203B41FA5}">
                      <a16:colId xmlns:a16="http://schemas.microsoft.com/office/drawing/2014/main" xmlns="" val="2456320960"/>
                    </a:ext>
                  </a:extLst>
                </a:gridCol>
                <a:gridCol w="386045">
                  <a:extLst>
                    <a:ext uri="{9D8B030D-6E8A-4147-A177-3AD203B41FA5}">
                      <a16:colId xmlns:a16="http://schemas.microsoft.com/office/drawing/2014/main" xmlns="" val="2669941816"/>
                    </a:ext>
                  </a:extLst>
                </a:gridCol>
              </a:tblGrid>
              <a:tr h="432002">
                <a:tc>
                  <a:txBody>
                    <a:bodyPr/>
                    <a:lstStyle/>
                    <a:p>
                      <a:pPr algn="ctr"/>
                      <a:r>
                        <a:rPr lang="en-US" sz="1800" b="1" dirty="0">
                          <a:latin typeface="Century Gothic" panose="020B0502020202020204" pitchFamily="34" charset="0"/>
                        </a:rPr>
                        <a:t>0</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1</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2</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3</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4</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5</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6</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7</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8</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9</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10</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11</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12</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13</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14</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15</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214728239"/>
                  </a:ext>
                </a:extLst>
              </a:tr>
            </a:tbl>
          </a:graphicData>
        </a:graphic>
      </p:graphicFrame>
      <p:sp>
        <p:nvSpPr>
          <p:cNvPr id="96" name="Oval 95">
            <a:extLst>
              <a:ext uri="{FF2B5EF4-FFF2-40B4-BE49-F238E27FC236}">
                <a16:creationId xmlns:a16="http://schemas.microsoft.com/office/drawing/2014/main" xmlns="" id="{032896E4-6F16-44F2-81E8-BC8BB0BECE2D}"/>
              </a:ext>
            </a:extLst>
          </p:cNvPr>
          <p:cNvSpPr/>
          <p:nvPr/>
        </p:nvSpPr>
        <p:spPr>
          <a:xfrm>
            <a:off x="351988" y="3342296"/>
            <a:ext cx="439066" cy="432003"/>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Century Gothic" panose="020B0502020202020204" pitchFamily="34" charset="0"/>
              </a:rPr>
              <a:t>A</a:t>
            </a:r>
          </a:p>
        </p:txBody>
      </p:sp>
      <p:graphicFrame>
        <p:nvGraphicFramePr>
          <p:cNvPr id="97" name="Table 96">
            <a:extLst>
              <a:ext uri="{FF2B5EF4-FFF2-40B4-BE49-F238E27FC236}">
                <a16:creationId xmlns:a16="http://schemas.microsoft.com/office/drawing/2014/main" xmlns="" id="{8E98AC80-3E49-4952-ACE7-80B85A2006C1}"/>
              </a:ext>
            </a:extLst>
          </p:cNvPr>
          <p:cNvGraphicFramePr>
            <a:graphicFrameLocks noGrp="1"/>
          </p:cNvGraphicFramePr>
          <p:nvPr>
            <p:extLst/>
          </p:nvPr>
        </p:nvGraphicFramePr>
        <p:xfrm>
          <a:off x="928706" y="3349165"/>
          <a:ext cx="7635434" cy="432003"/>
        </p:xfrm>
        <a:graphic>
          <a:graphicData uri="http://schemas.openxmlformats.org/drawingml/2006/table">
            <a:tbl>
              <a:tblPr firstRow="1" bandRow="1">
                <a:tableStyleId>{5940675A-B579-460E-94D1-54222C63F5DA}</a:tableStyleId>
              </a:tblPr>
              <a:tblGrid>
                <a:gridCol w="509029">
                  <a:extLst>
                    <a:ext uri="{9D8B030D-6E8A-4147-A177-3AD203B41FA5}">
                      <a16:colId xmlns:a16="http://schemas.microsoft.com/office/drawing/2014/main" xmlns="" val="4176557503"/>
                    </a:ext>
                  </a:extLst>
                </a:gridCol>
                <a:gridCol w="509029">
                  <a:extLst>
                    <a:ext uri="{9D8B030D-6E8A-4147-A177-3AD203B41FA5}">
                      <a16:colId xmlns:a16="http://schemas.microsoft.com/office/drawing/2014/main" xmlns="" val="2847814450"/>
                    </a:ext>
                  </a:extLst>
                </a:gridCol>
                <a:gridCol w="509029">
                  <a:extLst>
                    <a:ext uri="{9D8B030D-6E8A-4147-A177-3AD203B41FA5}">
                      <a16:colId xmlns:a16="http://schemas.microsoft.com/office/drawing/2014/main" xmlns="" val="2294481252"/>
                    </a:ext>
                  </a:extLst>
                </a:gridCol>
                <a:gridCol w="509029">
                  <a:extLst>
                    <a:ext uri="{9D8B030D-6E8A-4147-A177-3AD203B41FA5}">
                      <a16:colId xmlns:a16="http://schemas.microsoft.com/office/drawing/2014/main" xmlns="" val="239580759"/>
                    </a:ext>
                  </a:extLst>
                </a:gridCol>
                <a:gridCol w="509029">
                  <a:extLst>
                    <a:ext uri="{9D8B030D-6E8A-4147-A177-3AD203B41FA5}">
                      <a16:colId xmlns:a16="http://schemas.microsoft.com/office/drawing/2014/main" xmlns="" val="1478036876"/>
                    </a:ext>
                  </a:extLst>
                </a:gridCol>
                <a:gridCol w="509029">
                  <a:extLst>
                    <a:ext uri="{9D8B030D-6E8A-4147-A177-3AD203B41FA5}">
                      <a16:colId xmlns:a16="http://schemas.microsoft.com/office/drawing/2014/main" xmlns="" val="911789401"/>
                    </a:ext>
                  </a:extLst>
                </a:gridCol>
                <a:gridCol w="509029">
                  <a:extLst>
                    <a:ext uri="{9D8B030D-6E8A-4147-A177-3AD203B41FA5}">
                      <a16:colId xmlns:a16="http://schemas.microsoft.com/office/drawing/2014/main" xmlns="" val="3196677705"/>
                    </a:ext>
                  </a:extLst>
                </a:gridCol>
                <a:gridCol w="509028">
                  <a:extLst>
                    <a:ext uri="{9D8B030D-6E8A-4147-A177-3AD203B41FA5}">
                      <a16:colId xmlns:a16="http://schemas.microsoft.com/office/drawing/2014/main" xmlns="" val="1390346447"/>
                    </a:ext>
                  </a:extLst>
                </a:gridCol>
                <a:gridCol w="509029">
                  <a:extLst>
                    <a:ext uri="{9D8B030D-6E8A-4147-A177-3AD203B41FA5}">
                      <a16:colId xmlns:a16="http://schemas.microsoft.com/office/drawing/2014/main" xmlns="" val="1548432588"/>
                    </a:ext>
                  </a:extLst>
                </a:gridCol>
                <a:gridCol w="509029">
                  <a:extLst>
                    <a:ext uri="{9D8B030D-6E8A-4147-A177-3AD203B41FA5}">
                      <a16:colId xmlns:a16="http://schemas.microsoft.com/office/drawing/2014/main" xmlns="" val="2122838481"/>
                    </a:ext>
                  </a:extLst>
                </a:gridCol>
                <a:gridCol w="509029">
                  <a:extLst>
                    <a:ext uri="{9D8B030D-6E8A-4147-A177-3AD203B41FA5}">
                      <a16:colId xmlns:a16="http://schemas.microsoft.com/office/drawing/2014/main" xmlns="" val="779727079"/>
                    </a:ext>
                  </a:extLst>
                </a:gridCol>
                <a:gridCol w="509029">
                  <a:extLst>
                    <a:ext uri="{9D8B030D-6E8A-4147-A177-3AD203B41FA5}">
                      <a16:colId xmlns:a16="http://schemas.microsoft.com/office/drawing/2014/main" xmlns="" val="2992808397"/>
                    </a:ext>
                  </a:extLst>
                </a:gridCol>
                <a:gridCol w="509029">
                  <a:extLst>
                    <a:ext uri="{9D8B030D-6E8A-4147-A177-3AD203B41FA5}">
                      <a16:colId xmlns:a16="http://schemas.microsoft.com/office/drawing/2014/main" xmlns="" val="3686581836"/>
                    </a:ext>
                  </a:extLst>
                </a:gridCol>
                <a:gridCol w="509029">
                  <a:extLst>
                    <a:ext uri="{9D8B030D-6E8A-4147-A177-3AD203B41FA5}">
                      <a16:colId xmlns:a16="http://schemas.microsoft.com/office/drawing/2014/main" xmlns="" val="190889609"/>
                    </a:ext>
                  </a:extLst>
                </a:gridCol>
                <a:gridCol w="509029">
                  <a:extLst>
                    <a:ext uri="{9D8B030D-6E8A-4147-A177-3AD203B41FA5}">
                      <a16:colId xmlns:a16="http://schemas.microsoft.com/office/drawing/2014/main" xmlns="" val="934766412"/>
                    </a:ext>
                  </a:extLst>
                </a:gridCol>
              </a:tblGrid>
              <a:tr h="432003">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extLst>
                  <a:ext uri="{0D108BD9-81ED-4DB2-BD59-A6C34878D82A}">
                    <a16:rowId xmlns:a16="http://schemas.microsoft.com/office/drawing/2014/main" xmlns="" val="3214728239"/>
                  </a:ext>
                </a:extLst>
              </a:tr>
            </a:tbl>
          </a:graphicData>
        </a:graphic>
      </p:graphicFrame>
      <p:cxnSp>
        <p:nvCxnSpPr>
          <p:cNvPr id="98" name="Straight Connector 97">
            <a:extLst>
              <a:ext uri="{FF2B5EF4-FFF2-40B4-BE49-F238E27FC236}">
                <a16:creationId xmlns:a16="http://schemas.microsoft.com/office/drawing/2014/main" xmlns="" id="{8A42FCD4-AF52-4222-8323-A3764A3F5469}"/>
              </a:ext>
            </a:extLst>
          </p:cNvPr>
          <p:cNvCxnSpPr>
            <a:cxnSpLocks/>
            <a:stCxn id="97" idx="1"/>
          </p:cNvCxnSpPr>
          <p:nvPr/>
        </p:nvCxnSpPr>
        <p:spPr>
          <a:xfrm>
            <a:off x="928706" y="3565166"/>
            <a:ext cx="7630767" cy="139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3" name="Group 112">
            <a:extLst>
              <a:ext uri="{FF2B5EF4-FFF2-40B4-BE49-F238E27FC236}">
                <a16:creationId xmlns:a16="http://schemas.microsoft.com/office/drawing/2014/main" xmlns="" id="{32FB2D8D-AFB4-4960-8104-9B3E5EC0BB56}"/>
              </a:ext>
            </a:extLst>
          </p:cNvPr>
          <p:cNvGrpSpPr/>
          <p:nvPr/>
        </p:nvGrpSpPr>
        <p:grpSpPr>
          <a:xfrm>
            <a:off x="928701" y="3130709"/>
            <a:ext cx="2545352" cy="860701"/>
            <a:chOff x="4038543" y="2259800"/>
            <a:chExt cx="434928" cy="210128"/>
          </a:xfrm>
        </p:grpSpPr>
        <p:sp>
          <p:nvSpPr>
            <p:cNvPr id="114" name="Arc 113">
              <a:extLst>
                <a:ext uri="{FF2B5EF4-FFF2-40B4-BE49-F238E27FC236}">
                  <a16:creationId xmlns:a16="http://schemas.microsoft.com/office/drawing/2014/main" xmlns="" id="{FC7E06A0-2E5E-4C99-B403-F024BE9A5BB2}"/>
                </a:ext>
              </a:extLst>
            </p:cNvPr>
            <p:cNvSpPr/>
            <p:nvPr/>
          </p:nvSpPr>
          <p:spPr>
            <a:xfrm rot="16200000">
              <a:off x="4151369" y="2147320"/>
              <a:ext cx="209622" cy="434582"/>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GB">
                <a:ln w="38100">
                  <a:solidFill>
                    <a:schemeClr val="tx1"/>
                  </a:solidFill>
                </a:ln>
              </a:endParaRPr>
            </a:p>
          </p:txBody>
        </p:sp>
        <p:sp>
          <p:nvSpPr>
            <p:cNvPr id="115" name="Arc 114">
              <a:extLst>
                <a:ext uri="{FF2B5EF4-FFF2-40B4-BE49-F238E27FC236}">
                  <a16:creationId xmlns:a16="http://schemas.microsoft.com/office/drawing/2014/main" xmlns="" id="{825B518A-36A2-4048-93E6-EFE4C0550D63}"/>
                </a:ext>
              </a:extLst>
            </p:cNvPr>
            <p:cNvSpPr/>
            <p:nvPr/>
          </p:nvSpPr>
          <p:spPr>
            <a:xfrm rot="5400000" flipH="1">
              <a:off x="4151023" y="2147826"/>
              <a:ext cx="209622" cy="434582"/>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GB">
                <a:ln w="38100">
                  <a:solidFill>
                    <a:schemeClr val="tx1"/>
                  </a:solidFill>
                </a:ln>
              </a:endParaRPr>
            </a:p>
          </p:txBody>
        </p:sp>
      </p:grpSp>
      <p:grpSp>
        <p:nvGrpSpPr>
          <p:cNvPr id="116" name="Group 115">
            <a:extLst>
              <a:ext uri="{FF2B5EF4-FFF2-40B4-BE49-F238E27FC236}">
                <a16:creationId xmlns:a16="http://schemas.microsoft.com/office/drawing/2014/main" xmlns="" id="{B2ACE0AB-E41E-444F-9EA5-7473A02D9881}"/>
              </a:ext>
            </a:extLst>
          </p:cNvPr>
          <p:cNvGrpSpPr/>
          <p:nvPr/>
        </p:nvGrpSpPr>
        <p:grpSpPr>
          <a:xfrm>
            <a:off x="3470091" y="3149042"/>
            <a:ext cx="2545352" cy="860701"/>
            <a:chOff x="4038543" y="2259800"/>
            <a:chExt cx="434928" cy="210128"/>
          </a:xfrm>
        </p:grpSpPr>
        <p:sp>
          <p:nvSpPr>
            <p:cNvPr id="117" name="Arc 116">
              <a:extLst>
                <a:ext uri="{FF2B5EF4-FFF2-40B4-BE49-F238E27FC236}">
                  <a16:creationId xmlns:a16="http://schemas.microsoft.com/office/drawing/2014/main" xmlns="" id="{4B3F7C81-1E79-4007-A329-D19DF9D0C7A7}"/>
                </a:ext>
              </a:extLst>
            </p:cNvPr>
            <p:cNvSpPr/>
            <p:nvPr/>
          </p:nvSpPr>
          <p:spPr>
            <a:xfrm rot="16200000">
              <a:off x="4151369" y="2147320"/>
              <a:ext cx="209622" cy="434582"/>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GB">
                <a:ln w="38100">
                  <a:solidFill>
                    <a:schemeClr val="tx1"/>
                  </a:solidFill>
                </a:ln>
              </a:endParaRPr>
            </a:p>
          </p:txBody>
        </p:sp>
        <p:sp>
          <p:nvSpPr>
            <p:cNvPr id="118" name="Arc 117">
              <a:extLst>
                <a:ext uri="{FF2B5EF4-FFF2-40B4-BE49-F238E27FC236}">
                  <a16:creationId xmlns:a16="http://schemas.microsoft.com/office/drawing/2014/main" xmlns="" id="{0F26F5B8-DB4F-4424-9D4C-FEC9488859A1}"/>
                </a:ext>
              </a:extLst>
            </p:cNvPr>
            <p:cNvSpPr/>
            <p:nvPr/>
          </p:nvSpPr>
          <p:spPr>
            <a:xfrm rot="5400000" flipH="1">
              <a:off x="4151023" y="2147826"/>
              <a:ext cx="209622" cy="434582"/>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GB">
                <a:ln w="38100">
                  <a:solidFill>
                    <a:schemeClr val="tx1"/>
                  </a:solidFill>
                </a:ln>
              </a:endParaRPr>
            </a:p>
          </p:txBody>
        </p:sp>
      </p:grpSp>
      <p:grpSp>
        <p:nvGrpSpPr>
          <p:cNvPr id="119" name="Group 118">
            <a:extLst>
              <a:ext uri="{FF2B5EF4-FFF2-40B4-BE49-F238E27FC236}">
                <a16:creationId xmlns:a16="http://schemas.microsoft.com/office/drawing/2014/main" xmlns="" id="{44206883-3EED-4B81-8407-93610A31E85F}"/>
              </a:ext>
            </a:extLst>
          </p:cNvPr>
          <p:cNvGrpSpPr/>
          <p:nvPr/>
        </p:nvGrpSpPr>
        <p:grpSpPr>
          <a:xfrm>
            <a:off x="6019801" y="3150553"/>
            <a:ext cx="2545352" cy="860701"/>
            <a:chOff x="4038543" y="2259800"/>
            <a:chExt cx="434928" cy="210128"/>
          </a:xfrm>
        </p:grpSpPr>
        <p:sp>
          <p:nvSpPr>
            <p:cNvPr id="120" name="Arc 119">
              <a:extLst>
                <a:ext uri="{FF2B5EF4-FFF2-40B4-BE49-F238E27FC236}">
                  <a16:creationId xmlns:a16="http://schemas.microsoft.com/office/drawing/2014/main" xmlns="" id="{D5596A1A-F48D-47B8-9A66-C408D0F309D6}"/>
                </a:ext>
              </a:extLst>
            </p:cNvPr>
            <p:cNvSpPr/>
            <p:nvPr/>
          </p:nvSpPr>
          <p:spPr>
            <a:xfrm rot="16200000">
              <a:off x="4151369" y="2147320"/>
              <a:ext cx="209622" cy="434582"/>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GB">
                <a:ln w="38100">
                  <a:solidFill>
                    <a:schemeClr val="tx1"/>
                  </a:solidFill>
                </a:ln>
              </a:endParaRPr>
            </a:p>
          </p:txBody>
        </p:sp>
        <p:sp>
          <p:nvSpPr>
            <p:cNvPr id="121" name="Arc 120">
              <a:extLst>
                <a:ext uri="{FF2B5EF4-FFF2-40B4-BE49-F238E27FC236}">
                  <a16:creationId xmlns:a16="http://schemas.microsoft.com/office/drawing/2014/main" xmlns="" id="{BF919AFE-8C08-4A99-98C0-D57998F8B225}"/>
                </a:ext>
              </a:extLst>
            </p:cNvPr>
            <p:cNvSpPr/>
            <p:nvPr/>
          </p:nvSpPr>
          <p:spPr>
            <a:xfrm rot="5400000" flipH="1">
              <a:off x="4151023" y="2147826"/>
              <a:ext cx="209622" cy="434582"/>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GB">
                <a:ln w="38100">
                  <a:solidFill>
                    <a:schemeClr val="tx1"/>
                  </a:solidFill>
                </a:ln>
              </a:endParaRPr>
            </a:p>
          </p:txBody>
        </p:sp>
      </p:grpSp>
      <p:sp>
        <p:nvSpPr>
          <p:cNvPr id="122" name="Oval 121">
            <a:extLst>
              <a:ext uri="{FF2B5EF4-FFF2-40B4-BE49-F238E27FC236}">
                <a16:creationId xmlns:a16="http://schemas.microsoft.com/office/drawing/2014/main" xmlns="" id="{02AEC73E-F36A-4675-8377-31F14C758A02}"/>
              </a:ext>
            </a:extLst>
          </p:cNvPr>
          <p:cNvSpPr/>
          <p:nvPr/>
        </p:nvSpPr>
        <p:spPr>
          <a:xfrm>
            <a:off x="369104" y="4747601"/>
            <a:ext cx="439066" cy="43200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B</a:t>
            </a:r>
          </a:p>
        </p:txBody>
      </p:sp>
      <p:graphicFrame>
        <p:nvGraphicFramePr>
          <p:cNvPr id="123" name="Table 122">
            <a:extLst>
              <a:ext uri="{FF2B5EF4-FFF2-40B4-BE49-F238E27FC236}">
                <a16:creationId xmlns:a16="http://schemas.microsoft.com/office/drawing/2014/main" xmlns="" id="{08F603BF-AD71-4C1C-A526-9D15C89B388D}"/>
              </a:ext>
            </a:extLst>
          </p:cNvPr>
          <p:cNvGraphicFramePr>
            <a:graphicFrameLocks noGrp="1"/>
          </p:cNvGraphicFramePr>
          <p:nvPr>
            <p:extLst/>
          </p:nvPr>
        </p:nvGraphicFramePr>
        <p:xfrm>
          <a:off x="945822" y="4754470"/>
          <a:ext cx="7635434" cy="432003"/>
        </p:xfrm>
        <a:graphic>
          <a:graphicData uri="http://schemas.openxmlformats.org/drawingml/2006/table">
            <a:tbl>
              <a:tblPr firstRow="1" bandRow="1">
                <a:tableStyleId>{5940675A-B579-460E-94D1-54222C63F5DA}</a:tableStyleId>
              </a:tblPr>
              <a:tblGrid>
                <a:gridCol w="509029">
                  <a:extLst>
                    <a:ext uri="{9D8B030D-6E8A-4147-A177-3AD203B41FA5}">
                      <a16:colId xmlns:a16="http://schemas.microsoft.com/office/drawing/2014/main" xmlns="" val="4176557503"/>
                    </a:ext>
                  </a:extLst>
                </a:gridCol>
                <a:gridCol w="509029">
                  <a:extLst>
                    <a:ext uri="{9D8B030D-6E8A-4147-A177-3AD203B41FA5}">
                      <a16:colId xmlns:a16="http://schemas.microsoft.com/office/drawing/2014/main" xmlns="" val="2847814450"/>
                    </a:ext>
                  </a:extLst>
                </a:gridCol>
                <a:gridCol w="509029">
                  <a:extLst>
                    <a:ext uri="{9D8B030D-6E8A-4147-A177-3AD203B41FA5}">
                      <a16:colId xmlns:a16="http://schemas.microsoft.com/office/drawing/2014/main" xmlns="" val="2294481252"/>
                    </a:ext>
                  </a:extLst>
                </a:gridCol>
                <a:gridCol w="509029">
                  <a:extLst>
                    <a:ext uri="{9D8B030D-6E8A-4147-A177-3AD203B41FA5}">
                      <a16:colId xmlns:a16="http://schemas.microsoft.com/office/drawing/2014/main" xmlns="" val="239580759"/>
                    </a:ext>
                  </a:extLst>
                </a:gridCol>
                <a:gridCol w="509029">
                  <a:extLst>
                    <a:ext uri="{9D8B030D-6E8A-4147-A177-3AD203B41FA5}">
                      <a16:colId xmlns:a16="http://schemas.microsoft.com/office/drawing/2014/main" xmlns="" val="1478036876"/>
                    </a:ext>
                  </a:extLst>
                </a:gridCol>
                <a:gridCol w="509029">
                  <a:extLst>
                    <a:ext uri="{9D8B030D-6E8A-4147-A177-3AD203B41FA5}">
                      <a16:colId xmlns:a16="http://schemas.microsoft.com/office/drawing/2014/main" xmlns="" val="911789401"/>
                    </a:ext>
                  </a:extLst>
                </a:gridCol>
                <a:gridCol w="509029">
                  <a:extLst>
                    <a:ext uri="{9D8B030D-6E8A-4147-A177-3AD203B41FA5}">
                      <a16:colId xmlns:a16="http://schemas.microsoft.com/office/drawing/2014/main" xmlns="" val="3196677705"/>
                    </a:ext>
                  </a:extLst>
                </a:gridCol>
                <a:gridCol w="509028">
                  <a:extLst>
                    <a:ext uri="{9D8B030D-6E8A-4147-A177-3AD203B41FA5}">
                      <a16:colId xmlns:a16="http://schemas.microsoft.com/office/drawing/2014/main" xmlns="" val="1390346447"/>
                    </a:ext>
                  </a:extLst>
                </a:gridCol>
                <a:gridCol w="509029">
                  <a:extLst>
                    <a:ext uri="{9D8B030D-6E8A-4147-A177-3AD203B41FA5}">
                      <a16:colId xmlns:a16="http://schemas.microsoft.com/office/drawing/2014/main" xmlns="" val="1548432588"/>
                    </a:ext>
                  </a:extLst>
                </a:gridCol>
                <a:gridCol w="509029">
                  <a:extLst>
                    <a:ext uri="{9D8B030D-6E8A-4147-A177-3AD203B41FA5}">
                      <a16:colId xmlns:a16="http://schemas.microsoft.com/office/drawing/2014/main" xmlns="" val="2122838481"/>
                    </a:ext>
                  </a:extLst>
                </a:gridCol>
                <a:gridCol w="509029">
                  <a:extLst>
                    <a:ext uri="{9D8B030D-6E8A-4147-A177-3AD203B41FA5}">
                      <a16:colId xmlns:a16="http://schemas.microsoft.com/office/drawing/2014/main" xmlns="" val="779727079"/>
                    </a:ext>
                  </a:extLst>
                </a:gridCol>
                <a:gridCol w="509029">
                  <a:extLst>
                    <a:ext uri="{9D8B030D-6E8A-4147-A177-3AD203B41FA5}">
                      <a16:colId xmlns:a16="http://schemas.microsoft.com/office/drawing/2014/main" xmlns="" val="2992808397"/>
                    </a:ext>
                  </a:extLst>
                </a:gridCol>
                <a:gridCol w="509029">
                  <a:extLst>
                    <a:ext uri="{9D8B030D-6E8A-4147-A177-3AD203B41FA5}">
                      <a16:colId xmlns:a16="http://schemas.microsoft.com/office/drawing/2014/main" xmlns="" val="3686581836"/>
                    </a:ext>
                  </a:extLst>
                </a:gridCol>
                <a:gridCol w="509029">
                  <a:extLst>
                    <a:ext uri="{9D8B030D-6E8A-4147-A177-3AD203B41FA5}">
                      <a16:colId xmlns:a16="http://schemas.microsoft.com/office/drawing/2014/main" xmlns="" val="190889609"/>
                    </a:ext>
                  </a:extLst>
                </a:gridCol>
                <a:gridCol w="509029">
                  <a:extLst>
                    <a:ext uri="{9D8B030D-6E8A-4147-A177-3AD203B41FA5}">
                      <a16:colId xmlns:a16="http://schemas.microsoft.com/office/drawing/2014/main" xmlns="" val="934766412"/>
                    </a:ext>
                  </a:extLst>
                </a:gridCol>
              </a:tblGrid>
              <a:tr h="432003">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tc>
                  <a:txBody>
                    <a:bodyPr/>
                    <a:lstStyle/>
                    <a:p>
                      <a:endParaRPr lang="en-US" sz="800" dirty="0">
                        <a:latin typeface="SassoonCRInfantMedium" panose="02000603020000020003" pitchFamily="2" charset="77"/>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extLst>
                  <a:ext uri="{0D108BD9-81ED-4DB2-BD59-A6C34878D82A}">
                    <a16:rowId xmlns:a16="http://schemas.microsoft.com/office/drawing/2014/main" xmlns="" val="3214728239"/>
                  </a:ext>
                </a:extLst>
              </a:tr>
            </a:tbl>
          </a:graphicData>
        </a:graphic>
      </p:graphicFrame>
      <p:grpSp>
        <p:nvGrpSpPr>
          <p:cNvPr id="124" name="Group 123">
            <a:extLst>
              <a:ext uri="{FF2B5EF4-FFF2-40B4-BE49-F238E27FC236}">
                <a16:creationId xmlns:a16="http://schemas.microsoft.com/office/drawing/2014/main" xmlns="" id="{95480374-AA01-4CC9-A362-09A4782D10D2}"/>
              </a:ext>
            </a:extLst>
          </p:cNvPr>
          <p:cNvGrpSpPr/>
          <p:nvPr/>
        </p:nvGrpSpPr>
        <p:grpSpPr>
          <a:xfrm>
            <a:off x="945817" y="4536014"/>
            <a:ext cx="1501532" cy="860701"/>
            <a:chOff x="4038543" y="2259800"/>
            <a:chExt cx="434928" cy="210128"/>
          </a:xfrm>
        </p:grpSpPr>
        <p:sp>
          <p:nvSpPr>
            <p:cNvPr id="125" name="Arc 124">
              <a:extLst>
                <a:ext uri="{FF2B5EF4-FFF2-40B4-BE49-F238E27FC236}">
                  <a16:creationId xmlns:a16="http://schemas.microsoft.com/office/drawing/2014/main" xmlns="" id="{9E114C18-3481-4BB5-9AE6-8FAEB311E224}"/>
                </a:ext>
              </a:extLst>
            </p:cNvPr>
            <p:cNvSpPr/>
            <p:nvPr/>
          </p:nvSpPr>
          <p:spPr>
            <a:xfrm rot="16200000">
              <a:off x="4151369" y="2147320"/>
              <a:ext cx="209622" cy="434582"/>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GB">
                <a:ln w="38100">
                  <a:solidFill>
                    <a:schemeClr val="tx1"/>
                  </a:solidFill>
                </a:ln>
              </a:endParaRPr>
            </a:p>
          </p:txBody>
        </p:sp>
        <p:sp>
          <p:nvSpPr>
            <p:cNvPr id="126" name="Arc 125">
              <a:extLst>
                <a:ext uri="{FF2B5EF4-FFF2-40B4-BE49-F238E27FC236}">
                  <a16:creationId xmlns:a16="http://schemas.microsoft.com/office/drawing/2014/main" xmlns="" id="{359DDD42-4D90-4177-B7F9-C565E8887A9C}"/>
                </a:ext>
              </a:extLst>
            </p:cNvPr>
            <p:cNvSpPr/>
            <p:nvPr/>
          </p:nvSpPr>
          <p:spPr>
            <a:xfrm rot="5400000" flipH="1">
              <a:off x="4151023" y="2147826"/>
              <a:ext cx="209622" cy="434582"/>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GB">
                <a:ln w="38100">
                  <a:solidFill>
                    <a:schemeClr val="tx1"/>
                  </a:solidFill>
                </a:ln>
              </a:endParaRPr>
            </a:p>
          </p:txBody>
        </p:sp>
      </p:grpSp>
      <p:graphicFrame>
        <p:nvGraphicFramePr>
          <p:cNvPr id="127" name="Table 126">
            <a:extLst>
              <a:ext uri="{FF2B5EF4-FFF2-40B4-BE49-F238E27FC236}">
                <a16:creationId xmlns:a16="http://schemas.microsoft.com/office/drawing/2014/main" xmlns="" id="{D1D9FBA2-54D2-4C9E-A3E4-7DDC698D91FD}"/>
              </a:ext>
            </a:extLst>
          </p:cNvPr>
          <p:cNvGraphicFramePr>
            <a:graphicFrameLocks noGrp="1"/>
          </p:cNvGraphicFramePr>
          <p:nvPr>
            <p:extLst/>
          </p:nvPr>
        </p:nvGraphicFramePr>
        <p:xfrm>
          <a:off x="698269" y="5266995"/>
          <a:ext cx="7983692" cy="432002"/>
        </p:xfrm>
        <a:graphic>
          <a:graphicData uri="http://schemas.openxmlformats.org/drawingml/2006/table">
            <a:tbl>
              <a:tblPr firstRow="1" bandRow="1">
                <a:tableStyleId>{5940675A-B579-460E-94D1-54222C63F5DA}</a:tableStyleId>
              </a:tblPr>
              <a:tblGrid>
                <a:gridCol w="498981">
                  <a:extLst>
                    <a:ext uri="{9D8B030D-6E8A-4147-A177-3AD203B41FA5}">
                      <a16:colId xmlns:a16="http://schemas.microsoft.com/office/drawing/2014/main" xmlns="" val="4176557503"/>
                    </a:ext>
                  </a:extLst>
                </a:gridCol>
                <a:gridCol w="498981">
                  <a:extLst>
                    <a:ext uri="{9D8B030D-6E8A-4147-A177-3AD203B41FA5}">
                      <a16:colId xmlns:a16="http://schemas.microsoft.com/office/drawing/2014/main" xmlns="" val="4032047031"/>
                    </a:ext>
                  </a:extLst>
                </a:gridCol>
                <a:gridCol w="498981">
                  <a:extLst>
                    <a:ext uri="{9D8B030D-6E8A-4147-A177-3AD203B41FA5}">
                      <a16:colId xmlns:a16="http://schemas.microsoft.com/office/drawing/2014/main" xmlns="" val="2651184040"/>
                    </a:ext>
                  </a:extLst>
                </a:gridCol>
                <a:gridCol w="498981">
                  <a:extLst>
                    <a:ext uri="{9D8B030D-6E8A-4147-A177-3AD203B41FA5}">
                      <a16:colId xmlns:a16="http://schemas.microsoft.com/office/drawing/2014/main" xmlns="" val="817249126"/>
                    </a:ext>
                  </a:extLst>
                </a:gridCol>
                <a:gridCol w="498981">
                  <a:extLst>
                    <a:ext uri="{9D8B030D-6E8A-4147-A177-3AD203B41FA5}">
                      <a16:colId xmlns:a16="http://schemas.microsoft.com/office/drawing/2014/main" xmlns="" val="1107828215"/>
                    </a:ext>
                  </a:extLst>
                </a:gridCol>
                <a:gridCol w="498981">
                  <a:extLst>
                    <a:ext uri="{9D8B030D-6E8A-4147-A177-3AD203B41FA5}">
                      <a16:colId xmlns:a16="http://schemas.microsoft.com/office/drawing/2014/main" xmlns="" val="853169422"/>
                    </a:ext>
                  </a:extLst>
                </a:gridCol>
                <a:gridCol w="498981">
                  <a:extLst>
                    <a:ext uri="{9D8B030D-6E8A-4147-A177-3AD203B41FA5}">
                      <a16:colId xmlns:a16="http://schemas.microsoft.com/office/drawing/2014/main" xmlns="" val="1309630763"/>
                    </a:ext>
                  </a:extLst>
                </a:gridCol>
                <a:gridCol w="498981">
                  <a:extLst>
                    <a:ext uri="{9D8B030D-6E8A-4147-A177-3AD203B41FA5}">
                      <a16:colId xmlns:a16="http://schemas.microsoft.com/office/drawing/2014/main" xmlns="" val="1900049117"/>
                    </a:ext>
                  </a:extLst>
                </a:gridCol>
                <a:gridCol w="498981">
                  <a:extLst>
                    <a:ext uri="{9D8B030D-6E8A-4147-A177-3AD203B41FA5}">
                      <a16:colId xmlns:a16="http://schemas.microsoft.com/office/drawing/2014/main" xmlns="" val="385649347"/>
                    </a:ext>
                  </a:extLst>
                </a:gridCol>
                <a:gridCol w="498981">
                  <a:extLst>
                    <a:ext uri="{9D8B030D-6E8A-4147-A177-3AD203B41FA5}">
                      <a16:colId xmlns:a16="http://schemas.microsoft.com/office/drawing/2014/main" xmlns="" val="3655969133"/>
                    </a:ext>
                  </a:extLst>
                </a:gridCol>
                <a:gridCol w="584396">
                  <a:extLst>
                    <a:ext uri="{9D8B030D-6E8A-4147-A177-3AD203B41FA5}">
                      <a16:colId xmlns:a16="http://schemas.microsoft.com/office/drawing/2014/main" xmlns="" val="3639710639"/>
                    </a:ext>
                  </a:extLst>
                </a:gridCol>
                <a:gridCol w="488599">
                  <a:extLst>
                    <a:ext uri="{9D8B030D-6E8A-4147-A177-3AD203B41FA5}">
                      <a16:colId xmlns:a16="http://schemas.microsoft.com/office/drawing/2014/main" xmlns="" val="4025889311"/>
                    </a:ext>
                  </a:extLst>
                </a:gridCol>
                <a:gridCol w="529494">
                  <a:extLst>
                    <a:ext uri="{9D8B030D-6E8A-4147-A177-3AD203B41FA5}">
                      <a16:colId xmlns:a16="http://schemas.microsoft.com/office/drawing/2014/main" xmlns="" val="1139514667"/>
                    </a:ext>
                  </a:extLst>
                </a:gridCol>
                <a:gridCol w="517484">
                  <a:extLst>
                    <a:ext uri="{9D8B030D-6E8A-4147-A177-3AD203B41FA5}">
                      <a16:colId xmlns:a16="http://schemas.microsoft.com/office/drawing/2014/main" xmlns="" val="2317011488"/>
                    </a:ext>
                  </a:extLst>
                </a:gridCol>
                <a:gridCol w="487864">
                  <a:extLst>
                    <a:ext uri="{9D8B030D-6E8A-4147-A177-3AD203B41FA5}">
                      <a16:colId xmlns:a16="http://schemas.microsoft.com/office/drawing/2014/main" xmlns="" val="2456320960"/>
                    </a:ext>
                  </a:extLst>
                </a:gridCol>
                <a:gridCol w="386045">
                  <a:extLst>
                    <a:ext uri="{9D8B030D-6E8A-4147-A177-3AD203B41FA5}">
                      <a16:colId xmlns:a16="http://schemas.microsoft.com/office/drawing/2014/main" xmlns="" val="2669941816"/>
                    </a:ext>
                  </a:extLst>
                </a:gridCol>
              </a:tblGrid>
              <a:tr h="432002">
                <a:tc>
                  <a:txBody>
                    <a:bodyPr/>
                    <a:lstStyle/>
                    <a:p>
                      <a:pPr algn="ctr"/>
                      <a:r>
                        <a:rPr lang="en-US" sz="1800" b="1" dirty="0">
                          <a:latin typeface="Century Gothic" panose="020B0502020202020204" pitchFamily="34" charset="0"/>
                        </a:rPr>
                        <a:t>0</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1</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2</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3</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4</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5</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6</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7</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8</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9</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10</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11</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12</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13</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14</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1" dirty="0">
                          <a:latin typeface="Century Gothic" panose="020B0502020202020204" pitchFamily="34" charset="0"/>
                        </a:rPr>
                        <a:t>  15</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214728239"/>
                  </a:ext>
                </a:extLst>
              </a:tr>
            </a:tbl>
          </a:graphicData>
        </a:graphic>
      </p:graphicFrame>
      <p:cxnSp>
        <p:nvCxnSpPr>
          <p:cNvPr id="128" name="Straight Connector 127">
            <a:extLst>
              <a:ext uri="{FF2B5EF4-FFF2-40B4-BE49-F238E27FC236}">
                <a16:creationId xmlns:a16="http://schemas.microsoft.com/office/drawing/2014/main" xmlns="" id="{D938DD02-86E2-452F-A196-943F62495665}"/>
              </a:ext>
            </a:extLst>
          </p:cNvPr>
          <p:cNvCxnSpPr>
            <a:cxnSpLocks/>
          </p:cNvCxnSpPr>
          <p:nvPr/>
        </p:nvCxnSpPr>
        <p:spPr>
          <a:xfrm>
            <a:off x="930725" y="4978621"/>
            <a:ext cx="7635439" cy="68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9" name="Group 128">
            <a:extLst>
              <a:ext uri="{FF2B5EF4-FFF2-40B4-BE49-F238E27FC236}">
                <a16:creationId xmlns:a16="http://schemas.microsoft.com/office/drawing/2014/main" xmlns="" id="{9DC64B1C-16B9-4959-990B-641929732400}"/>
              </a:ext>
            </a:extLst>
          </p:cNvPr>
          <p:cNvGrpSpPr/>
          <p:nvPr/>
        </p:nvGrpSpPr>
        <p:grpSpPr>
          <a:xfrm>
            <a:off x="2485722" y="4571708"/>
            <a:ext cx="1501532" cy="860701"/>
            <a:chOff x="4038543" y="2259800"/>
            <a:chExt cx="434928" cy="210128"/>
          </a:xfrm>
        </p:grpSpPr>
        <p:sp>
          <p:nvSpPr>
            <p:cNvPr id="130" name="Arc 129">
              <a:extLst>
                <a:ext uri="{FF2B5EF4-FFF2-40B4-BE49-F238E27FC236}">
                  <a16:creationId xmlns:a16="http://schemas.microsoft.com/office/drawing/2014/main" xmlns="" id="{43930E92-29C9-4E8E-87EB-13507EB81C6E}"/>
                </a:ext>
              </a:extLst>
            </p:cNvPr>
            <p:cNvSpPr/>
            <p:nvPr/>
          </p:nvSpPr>
          <p:spPr>
            <a:xfrm rot="16200000">
              <a:off x="4151369" y="2147320"/>
              <a:ext cx="209622" cy="434582"/>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GB">
                <a:ln w="38100">
                  <a:solidFill>
                    <a:schemeClr val="tx1"/>
                  </a:solidFill>
                </a:ln>
              </a:endParaRPr>
            </a:p>
          </p:txBody>
        </p:sp>
        <p:sp>
          <p:nvSpPr>
            <p:cNvPr id="131" name="Arc 130">
              <a:extLst>
                <a:ext uri="{FF2B5EF4-FFF2-40B4-BE49-F238E27FC236}">
                  <a16:creationId xmlns:a16="http://schemas.microsoft.com/office/drawing/2014/main" xmlns="" id="{81B36B2B-579C-45CC-AA80-22546B3BF48B}"/>
                </a:ext>
              </a:extLst>
            </p:cNvPr>
            <p:cNvSpPr/>
            <p:nvPr/>
          </p:nvSpPr>
          <p:spPr>
            <a:xfrm rot="5400000" flipH="1">
              <a:off x="4151023" y="2147826"/>
              <a:ext cx="209622" cy="434582"/>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GB">
                <a:ln w="38100">
                  <a:solidFill>
                    <a:schemeClr val="tx1"/>
                  </a:solidFill>
                </a:ln>
              </a:endParaRPr>
            </a:p>
          </p:txBody>
        </p:sp>
      </p:grpSp>
      <p:grpSp>
        <p:nvGrpSpPr>
          <p:cNvPr id="132" name="Group 131">
            <a:extLst>
              <a:ext uri="{FF2B5EF4-FFF2-40B4-BE49-F238E27FC236}">
                <a16:creationId xmlns:a16="http://schemas.microsoft.com/office/drawing/2014/main" xmlns="" id="{C4C9B05B-417C-4D54-80DC-BD66E88BB7CB}"/>
              </a:ext>
            </a:extLst>
          </p:cNvPr>
          <p:cNvGrpSpPr/>
          <p:nvPr/>
        </p:nvGrpSpPr>
        <p:grpSpPr>
          <a:xfrm>
            <a:off x="5526525" y="4563471"/>
            <a:ext cx="1501532" cy="860701"/>
            <a:chOff x="4038543" y="2259800"/>
            <a:chExt cx="434928" cy="210128"/>
          </a:xfrm>
        </p:grpSpPr>
        <p:sp>
          <p:nvSpPr>
            <p:cNvPr id="133" name="Arc 132">
              <a:extLst>
                <a:ext uri="{FF2B5EF4-FFF2-40B4-BE49-F238E27FC236}">
                  <a16:creationId xmlns:a16="http://schemas.microsoft.com/office/drawing/2014/main" xmlns="" id="{F1317FC9-45F5-498A-8E87-4E580B11AB13}"/>
                </a:ext>
              </a:extLst>
            </p:cNvPr>
            <p:cNvSpPr/>
            <p:nvPr/>
          </p:nvSpPr>
          <p:spPr>
            <a:xfrm rot="16200000">
              <a:off x="4151369" y="2147320"/>
              <a:ext cx="209622" cy="434582"/>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GB">
                <a:ln w="38100">
                  <a:solidFill>
                    <a:schemeClr val="tx1"/>
                  </a:solidFill>
                </a:ln>
              </a:endParaRPr>
            </a:p>
          </p:txBody>
        </p:sp>
        <p:sp>
          <p:nvSpPr>
            <p:cNvPr id="134" name="Arc 133">
              <a:extLst>
                <a:ext uri="{FF2B5EF4-FFF2-40B4-BE49-F238E27FC236}">
                  <a16:creationId xmlns:a16="http://schemas.microsoft.com/office/drawing/2014/main" xmlns="" id="{CD259A25-9E72-4BCF-879B-AC2A3FF136AF}"/>
                </a:ext>
              </a:extLst>
            </p:cNvPr>
            <p:cNvSpPr/>
            <p:nvPr/>
          </p:nvSpPr>
          <p:spPr>
            <a:xfrm rot="5400000" flipH="1">
              <a:off x="4151023" y="2147826"/>
              <a:ext cx="209622" cy="434582"/>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GB">
                <a:ln w="38100">
                  <a:solidFill>
                    <a:schemeClr val="tx1"/>
                  </a:solidFill>
                </a:ln>
              </a:endParaRPr>
            </a:p>
          </p:txBody>
        </p:sp>
      </p:grpSp>
      <p:grpSp>
        <p:nvGrpSpPr>
          <p:cNvPr id="135" name="Group 134">
            <a:extLst>
              <a:ext uri="{FF2B5EF4-FFF2-40B4-BE49-F238E27FC236}">
                <a16:creationId xmlns:a16="http://schemas.microsoft.com/office/drawing/2014/main" xmlns="" id="{9FB1A0CC-3DD2-4C2D-9959-1ACE798B3257}"/>
              </a:ext>
            </a:extLst>
          </p:cNvPr>
          <p:cNvGrpSpPr/>
          <p:nvPr/>
        </p:nvGrpSpPr>
        <p:grpSpPr>
          <a:xfrm>
            <a:off x="4012773" y="4571707"/>
            <a:ext cx="1501532" cy="860701"/>
            <a:chOff x="4038543" y="2259800"/>
            <a:chExt cx="434928" cy="210128"/>
          </a:xfrm>
        </p:grpSpPr>
        <p:sp>
          <p:nvSpPr>
            <p:cNvPr id="136" name="Arc 135">
              <a:extLst>
                <a:ext uri="{FF2B5EF4-FFF2-40B4-BE49-F238E27FC236}">
                  <a16:creationId xmlns:a16="http://schemas.microsoft.com/office/drawing/2014/main" xmlns="" id="{B2AD8D79-CB83-4FEF-87D9-90CF3293BFC6}"/>
                </a:ext>
              </a:extLst>
            </p:cNvPr>
            <p:cNvSpPr/>
            <p:nvPr/>
          </p:nvSpPr>
          <p:spPr>
            <a:xfrm rot="16200000">
              <a:off x="4151369" y="2147320"/>
              <a:ext cx="209622" cy="434582"/>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GB">
                <a:ln w="38100">
                  <a:solidFill>
                    <a:schemeClr val="tx1"/>
                  </a:solidFill>
                </a:ln>
              </a:endParaRPr>
            </a:p>
          </p:txBody>
        </p:sp>
        <p:sp>
          <p:nvSpPr>
            <p:cNvPr id="137" name="Arc 136">
              <a:extLst>
                <a:ext uri="{FF2B5EF4-FFF2-40B4-BE49-F238E27FC236}">
                  <a16:creationId xmlns:a16="http://schemas.microsoft.com/office/drawing/2014/main" xmlns="" id="{AC32E252-BF0F-444A-A90E-28601902CE3A}"/>
                </a:ext>
              </a:extLst>
            </p:cNvPr>
            <p:cNvSpPr/>
            <p:nvPr/>
          </p:nvSpPr>
          <p:spPr>
            <a:xfrm rot="5400000" flipH="1">
              <a:off x="4151023" y="2147826"/>
              <a:ext cx="209622" cy="434582"/>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GB">
                <a:ln w="38100">
                  <a:solidFill>
                    <a:schemeClr val="tx1"/>
                  </a:solidFill>
                </a:ln>
              </a:endParaRPr>
            </a:p>
          </p:txBody>
        </p:sp>
      </p:grpSp>
      <p:grpSp>
        <p:nvGrpSpPr>
          <p:cNvPr id="138" name="Group 137">
            <a:extLst>
              <a:ext uri="{FF2B5EF4-FFF2-40B4-BE49-F238E27FC236}">
                <a16:creationId xmlns:a16="http://schemas.microsoft.com/office/drawing/2014/main" xmlns="" id="{6F56E679-5FA7-4BA0-9E90-D20B2F3C9B3E}"/>
              </a:ext>
            </a:extLst>
          </p:cNvPr>
          <p:cNvGrpSpPr/>
          <p:nvPr/>
        </p:nvGrpSpPr>
        <p:grpSpPr>
          <a:xfrm>
            <a:off x="7063387" y="4563470"/>
            <a:ext cx="1501532" cy="860701"/>
            <a:chOff x="4038543" y="2259800"/>
            <a:chExt cx="434928" cy="210128"/>
          </a:xfrm>
        </p:grpSpPr>
        <p:sp>
          <p:nvSpPr>
            <p:cNvPr id="139" name="Arc 138">
              <a:extLst>
                <a:ext uri="{FF2B5EF4-FFF2-40B4-BE49-F238E27FC236}">
                  <a16:creationId xmlns:a16="http://schemas.microsoft.com/office/drawing/2014/main" xmlns="" id="{3CCE541D-5946-4FA7-A9FF-0421F8E213F1}"/>
                </a:ext>
              </a:extLst>
            </p:cNvPr>
            <p:cNvSpPr/>
            <p:nvPr/>
          </p:nvSpPr>
          <p:spPr>
            <a:xfrm rot="16200000">
              <a:off x="4151369" y="2147320"/>
              <a:ext cx="209622" cy="434582"/>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GB">
                <a:ln w="38100">
                  <a:solidFill>
                    <a:schemeClr val="tx1"/>
                  </a:solidFill>
                </a:ln>
              </a:endParaRPr>
            </a:p>
          </p:txBody>
        </p:sp>
        <p:sp>
          <p:nvSpPr>
            <p:cNvPr id="140" name="Arc 139">
              <a:extLst>
                <a:ext uri="{FF2B5EF4-FFF2-40B4-BE49-F238E27FC236}">
                  <a16:creationId xmlns:a16="http://schemas.microsoft.com/office/drawing/2014/main" xmlns="" id="{3C06B76E-0ADA-45AA-9EB5-6F0220F471CF}"/>
                </a:ext>
              </a:extLst>
            </p:cNvPr>
            <p:cNvSpPr/>
            <p:nvPr/>
          </p:nvSpPr>
          <p:spPr>
            <a:xfrm rot="5400000" flipH="1">
              <a:off x="4151023" y="2147826"/>
              <a:ext cx="209622" cy="434582"/>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GB">
                <a:ln w="38100">
                  <a:solidFill>
                    <a:schemeClr val="tx1"/>
                  </a:solidFill>
                </a:ln>
              </a:endParaRPr>
            </a:p>
          </p:txBody>
        </p:sp>
      </p:grpSp>
    </p:spTree>
    <p:extLst>
      <p:ext uri="{BB962C8B-B14F-4D97-AF65-F5344CB8AC3E}">
        <p14:creationId xmlns:p14="http://schemas.microsoft.com/office/powerpoint/2010/main" val="34538907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xmlns=""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xmlns=""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43" name="Picture 42">
            <a:extLst>
              <a:ext uri="{FF2B5EF4-FFF2-40B4-BE49-F238E27FC236}">
                <a16:creationId xmlns:a16="http://schemas.microsoft.com/office/drawing/2014/main" xmlns="" id="{9204BBF9-B61D-42C7-AF65-79943236CA5C}"/>
              </a:ext>
            </a:extLst>
          </p:cNvPr>
          <p:cNvPicPr>
            <a:picLocks noChangeAspect="1"/>
          </p:cNvPicPr>
          <p:nvPr/>
        </p:nvPicPr>
        <p:blipFill>
          <a:blip r:embed="rId5"/>
          <a:stretch>
            <a:fillRect/>
          </a:stretch>
        </p:blipFill>
        <p:spPr>
          <a:xfrm>
            <a:off x="115438" y="145118"/>
            <a:ext cx="8913124" cy="6322100"/>
          </a:xfrm>
          <a:prstGeom prst="rect">
            <a:avLst/>
          </a:prstGeom>
        </p:spPr>
      </p:pic>
      <p:sp>
        <p:nvSpPr>
          <p:cNvPr id="44" name="Rectangle 43">
            <a:extLst>
              <a:ext uri="{FF2B5EF4-FFF2-40B4-BE49-F238E27FC236}">
                <a16:creationId xmlns:a16="http://schemas.microsoft.com/office/drawing/2014/main" xmlns="" id="{749C78EB-F7B9-4B94-8DE5-507EB18A790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Varied Fluency 2</a:t>
            </a:r>
            <a:endParaRPr lang="en-GB" sz="1600" b="1" dirty="0">
              <a:solidFill>
                <a:schemeClr val="bg2">
                  <a:lumMod val="50000"/>
                </a:schemeClr>
              </a:solidFill>
              <a:latin typeface="Century Gothic" panose="020B0502020202020204" pitchFamily="34" charset="0"/>
            </a:endParaRPr>
          </a:p>
          <a:p>
            <a:pPr lvl="0" algn="ctr"/>
            <a:endParaRPr lang="en-GB" sz="2000" dirty="0">
              <a:solidFill>
                <a:schemeClr val="bg2">
                  <a:lumMod val="50000"/>
                </a:schemeClr>
              </a:solidFill>
              <a:latin typeface="SassoonCRInfantMedium" panose="02000603020000020003" pitchFamily="2" charset="0"/>
            </a:endParaRPr>
          </a:p>
          <a:p>
            <a:pPr algn="ctr"/>
            <a:r>
              <a:rPr lang="en-GB" sz="2000" b="1" dirty="0">
                <a:solidFill>
                  <a:schemeClr val="tx1"/>
                </a:solidFill>
                <a:latin typeface="Century Gothic" panose="020B0502020202020204" pitchFamily="34" charset="0"/>
              </a:rPr>
              <a:t>How many wheels on 5 scooters?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cubes match the calculation?</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400" b="1" dirty="0">
              <a:solidFill>
                <a:srgbClr val="FF0000"/>
              </a:solidFill>
              <a:latin typeface="Century Gothic" panose="020B0502020202020204" pitchFamily="34" charset="0"/>
            </a:endParaRPr>
          </a:p>
          <a:p>
            <a:pPr algn="ctr"/>
            <a:endParaRPr lang="en-GB" sz="2400" b="1" dirty="0">
              <a:solidFill>
                <a:srgbClr val="FF0000"/>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algn="ctr"/>
            <a:endParaRPr lang="en-GB" sz="3200" b="1" dirty="0">
              <a:solidFill>
                <a:srgbClr val="FF0000"/>
              </a:solidFill>
              <a:latin typeface="Century Gothic" panose="020B0502020202020204" pitchFamily="34"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fontAlgn="base">
              <a:defRPr/>
            </a:pPr>
            <a:endParaRPr lang="en-GB" sz="1400" dirty="0">
              <a:solidFill>
                <a:prstClr val="black"/>
              </a:solidFill>
              <a:latin typeface="SassoonCRInfantMedium" panose="02000603020000020003" pitchFamily="2" charset="0"/>
            </a:endParaRPr>
          </a:p>
        </p:txBody>
      </p:sp>
      <p:grpSp>
        <p:nvGrpSpPr>
          <p:cNvPr id="45" name="Group 44">
            <a:extLst>
              <a:ext uri="{FF2B5EF4-FFF2-40B4-BE49-F238E27FC236}">
                <a16:creationId xmlns:a16="http://schemas.microsoft.com/office/drawing/2014/main" xmlns="" id="{EAF8A462-CC76-4851-8E77-12BBC728CCCA}"/>
              </a:ext>
            </a:extLst>
          </p:cNvPr>
          <p:cNvGrpSpPr/>
          <p:nvPr/>
        </p:nvGrpSpPr>
        <p:grpSpPr>
          <a:xfrm>
            <a:off x="738852" y="4216663"/>
            <a:ext cx="527239" cy="1047436"/>
            <a:chOff x="744623" y="4292761"/>
            <a:chExt cx="252000" cy="443880"/>
          </a:xfrm>
        </p:grpSpPr>
        <p:sp>
          <p:nvSpPr>
            <p:cNvPr id="46" name="Cube 45">
              <a:extLst>
                <a:ext uri="{FF2B5EF4-FFF2-40B4-BE49-F238E27FC236}">
                  <a16:creationId xmlns:a16="http://schemas.microsoft.com/office/drawing/2014/main" xmlns="" id="{72601156-9DF7-43FA-9638-6C9B941EFA88}"/>
                </a:ext>
              </a:extLst>
            </p:cNvPr>
            <p:cNvSpPr/>
            <p:nvPr/>
          </p:nvSpPr>
          <p:spPr>
            <a:xfrm>
              <a:off x="744623" y="4484641"/>
              <a:ext cx="252000" cy="252000"/>
            </a:xfrm>
            <a:prstGeom prst="cube">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ube 46">
              <a:extLst>
                <a:ext uri="{FF2B5EF4-FFF2-40B4-BE49-F238E27FC236}">
                  <a16:creationId xmlns:a16="http://schemas.microsoft.com/office/drawing/2014/main" xmlns="" id="{0B1F3D14-CD99-4C80-8324-B7842DAFE0FE}"/>
                </a:ext>
              </a:extLst>
            </p:cNvPr>
            <p:cNvSpPr/>
            <p:nvPr/>
          </p:nvSpPr>
          <p:spPr>
            <a:xfrm>
              <a:off x="744623" y="4292761"/>
              <a:ext cx="252000" cy="252000"/>
            </a:xfrm>
            <a:prstGeom prst="cube">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xmlns="" id="{5E17F77A-E1DE-4793-BFB5-C9D58B001FE1}"/>
              </a:ext>
            </a:extLst>
          </p:cNvPr>
          <p:cNvGrpSpPr/>
          <p:nvPr/>
        </p:nvGrpSpPr>
        <p:grpSpPr>
          <a:xfrm>
            <a:off x="1375074" y="4216663"/>
            <a:ext cx="527239" cy="1047436"/>
            <a:chOff x="744623" y="4292761"/>
            <a:chExt cx="252000" cy="443880"/>
          </a:xfrm>
        </p:grpSpPr>
        <p:sp>
          <p:nvSpPr>
            <p:cNvPr id="49" name="Cube 48">
              <a:extLst>
                <a:ext uri="{FF2B5EF4-FFF2-40B4-BE49-F238E27FC236}">
                  <a16:creationId xmlns:a16="http://schemas.microsoft.com/office/drawing/2014/main" xmlns="" id="{64F318B4-F00B-4AF9-986E-7ADC94C807AA}"/>
                </a:ext>
              </a:extLst>
            </p:cNvPr>
            <p:cNvSpPr/>
            <p:nvPr/>
          </p:nvSpPr>
          <p:spPr>
            <a:xfrm>
              <a:off x="744623" y="4484641"/>
              <a:ext cx="252000" cy="252000"/>
            </a:xfrm>
            <a:prstGeom prst="cube">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ube 49">
              <a:extLst>
                <a:ext uri="{FF2B5EF4-FFF2-40B4-BE49-F238E27FC236}">
                  <a16:creationId xmlns:a16="http://schemas.microsoft.com/office/drawing/2014/main" xmlns="" id="{4076B843-BA5C-40BD-A422-9FA12ADF3801}"/>
                </a:ext>
              </a:extLst>
            </p:cNvPr>
            <p:cNvSpPr/>
            <p:nvPr/>
          </p:nvSpPr>
          <p:spPr>
            <a:xfrm>
              <a:off x="744623" y="4292761"/>
              <a:ext cx="252000" cy="252000"/>
            </a:xfrm>
            <a:prstGeom prst="cube">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xmlns="" id="{9956F63E-2EB7-44C8-AD22-3440B6E57CB8}"/>
              </a:ext>
            </a:extLst>
          </p:cNvPr>
          <p:cNvGrpSpPr/>
          <p:nvPr/>
        </p:nvGrpSpPr>
        <p:grpSpPr>
          <a:xfrm>
            <a:off x="2011296" y="4216663"/>
            <a:ext cx="527239" cy="1047436"/>
            <a:chOff x="744623" y="4292761"/>
            <a:chExt cx="252000" cy="443880"/>
          </a:xfrm>
        </p:grpSpPr>
        <p:sp>
          <p:nvSpPr>
            <p:cNvPr id="52" name="Cube 51">
              <a:extLst>
                <a:ext uri="{FF2B5EF4-FFF2-40B4-BE49-F238E27FC236}">
                  <a16:creationId xmlns:a16="http://schemas.microsoft.com/office/drawing/2014/main" xmlns="" id="{FDC59626-7F0A-49DA-BD01-99C2BABABF82}"/>
                </a:ext>
              </a:extLst>
            </p:cNvPr>
            <p:cNvSpPr/>
            <p:nvPr/>
          </p:nvSpPr>
          <p:spPr>
            <a:xfrm>
              <a:off x="744623" y="4484641"/>
              <a:ext cx="252000" cy="252000"/>
            </a:xfrm>
            <a:prstGeom prst="cube">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ube 52">
              <a:extLst>
                <a:ext uri="{FF2B5EF4-FFF2-40B4-BE49-F238E27FC236}">
                  <a16:creationId xmlns:a16="http://schemas.microsoft.com/office/drawing/2014/main" xmlns="" id="{1213BFAD-4099-44DE-A200-1211DDD23B1E}"/>
                </a:ext>
              </a:extLst>
            </p:cNvPr>
            <p:cNvSpPr/>
            <p:nvPr/>
          </p:nvSpPr>
          <p:spPr>
            <a:xfrm>
              <a:off x="744623" y="4292761"/>
              <a:ext cx="252000" cy="252000"/>
            </a:xfrm>
            <a:prstGeom prst="cube">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xmlns="" id="{6DCFCDA2-4792-4245-BED5-041651576473}"/>
              </a:ext>
            </a:extLst>
          </p:cNvPr>
          <p:cNvGrpSpPr/>
          <p:nvPr/>
        </p:nvGrpSpPr>
        <p:grpSpPr>
          <a:xfrm>
            <a:off x="2647518" y="4216663"/>
            <a:ext cx="527239" cy="1047436"/>
            <a:chOff x="744623" y="4292761"/>
            <a:chExt cx="252000" cy="443880"/>
          </a:xfrm>
        </p:grpSpPr>
        <p:sp>
          <p:nvSpPr>
            <p:cNvPr id="55" name="Cube 54">
              <a:extLst>
                <a:ext uri="{FF2B5EF4-FFF2-40B4-BE49-F238E27FC236}">
                  <a16:creationId xmlns:a16="http://schemas.microsoft.com/office/drawing/2014/main" xmlns="" id="{0EA67ECB-45F5-4FAD-9B4F-125C7CB1FB09}"/>
                </a:ext>
              </a:extLst>
            </p:cNvPr>
            <p:cNvSpPr/>
            <p:nvPr/>
          </p:nvSpPr>
          <p:spPr>
            <a:xfrm>
              <a:off x="744623" y="4484641"/>
              <a:ext cx="252000" cy="252000"/>
            </a:xfrm>
            <a:prstGeom prst="cube">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ube 55">
              <a:extLst>
                <a:ext uri="{FF2B5EF4-FFF2-40B4-BE49-F238E27FC236}">
                  <a16:creationId xmlns:a16="http://schemas.microsoft.com/office/drawing/2014/main" xmlns="" id="{B1420331-3E60-40C3-81F5-DC16D861A90F}"/>
                </a:ext>
              </a:extLst>
            </p:cNvPr>
            <p:cNvSpPr/>
            <p:nvPr/>
          </p:nvSpPr>
          <p:spPr>
            <a:xfrm>
              <a:off x="744623" y="4292761"/>
              <a:ext cx="252000" cy="252000"/>
            </a:xfrm>
            <a:prstGeom prst="cube">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xmlns="" id="{6465739E-2F84-478B-B3A4-BCCF0B7F2B5F}"/>
              </a:ext>
            </a:extLst>
          </p:cNvPr>
          <p:cNvGrpSpPr/>
          <p:nvPr/>
        </p:nvGrpSpPr>
        <p:grpSpPr>
          <a:xfrm>
            <a:off x="3357484" y="4216663"/>
            <a:ext cx="527239" cy="1047436"/>
            <a:chOff x="744623" y="4292761"/>
            <a:chExt cx="252000" cy="443880"/>
          </a:xfrm>
        </p:grpSpPr>
        <p:sp>
          <p:nvSpPr>
            <p:cNvPr id="58" name="Cube 57">
              <a:extLst>
                <a:ext uri="{FF2B5EF4-FFF2-40B4-BE49-F238E27FC236}">
                  <a16:creationId xmlns:a16="http://schemas.microsoft.com/office/drawing/2014/main" xmlns="" id="{3FD04ADF-C749-446E-98C2-6B06D50DF042}"/>
                </a:ext>
              </a:extLst>
            </p:cNvPr>
            <p:cNvSpPr/>
            <p:nvPr/>
          </p:nvSpPr>
          <p:spPr>
            <a:xfrm>
              <a:off x="744623" y="4484641"/>
              <a:ext cx="252000" cy="252000"/>
            </a:xfrm>
            <a:prstGeom prst="cube">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ube 58">
              <a:extLst>
                <a:ext uri="{FF2B5EF4-FFF2-40B4-BE49-F238E27FC236}">
                  <a16:creationId xmlns:a16="http://schemas.microsoft.com/office/drawing/2014/main" xmlns="" id="{FDC83046-E3EE-4A98-98AB-2E696AA98FE3}"/>
                </a:ext>
              </a:extLst>
            </p:cNvPr>
            <p:cNvSpPr/>
            <p:nvPr/>
          </p:nvSpPr>
          <p:spPr>
            <a:xfrm>
              <a:off x="744623" y="4292761"/>
              <a:ext cx="252000" cy="252000"/>
            </a:xfrm>
            <a:prstGeom prst="cube">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xmlns="" id="{108EDCFC-F205-4BE2-8FC9-0EECEF7F8CEC}"/>
              </a:ext>
            </a:extLst>
          </p:cNvPr>
          <p:cNvGrpSpPr/>
          <p:nvPr/>
        </p:nvGrpSpPr>
        <p:grpSpPr>
          <a:xfrm>
            <a:off x="7225052" y="3796968"/>
            <a:ext cx="527238" cy="1817677"/>
            <a:chOff x="7667684" y="4097807"/>
            <a:chExt cx="527238" cy="1817677"/>
          </a:xfrm>
        </p:grpSpPr>
        <p:grpSp>
          <p:nvGrpSpPr>
            <p:cNvPr id="62" name="Group 61">
              <a:extLst>
                <a:ext uri="{FF2B5EF4-FFF2-40B4-BE49-F238E27FC236}">
                  <a16:creationId xmlns:a16="http://schemas.microsoft.com/office/drawing/2014/main" xmlns="" id="{0984566D-89BA-4DBD-A39C-51A2B379A504}"/>
                </a:ext>
              </a:extLst>
            </p:cNvPr>
            <p:cNvGrpSpPr/>
            <p:nvPr/>
          </p:nvGrpSpPr>
          <p:grpSpPr>
            <a:xfrm>
              <a:off x="7667684" y="4432528"/>
              <a:ext cx="527238" cy="1482956"/>
              <a:chOff x="549218" y="3729121"/>
              <a:chExt cx="154964" cy="530475"/>
            </a:xfrm>
            <a:solidFill>
              <a:srgbClr val="00B0F0"/>
            </a:solidFill>
          </p:grpSpPr>
          <p:sp>
            <p:nvSpPr>
              <p:cNvPr id="64" name="Cube 63">
                <a:extLst>
                  <a:ext uri="{FF2B5EF4-FFF2-40B4-BE49-F238E27FC236}">
                    <a16:creationId xmlns:a16="http://schemas.microsoft.com/office/drawing/2014/main" xmlns="" id="{7B26B777-ACD1-4B8D-97BC-0174BAD2FD1B}"/>
                  </a:ext>
                </a:extLst>
              </p:cNvPr>
              <p:cNvSpPr/>
              <p:nvPr/>
            </p:nvSpPr>
            <p:spPr>
              <a:xfrm>
                <a:off x="549218" y="4104796"/>
                <a:ext cx="154964" cy="154800"/>
              </a:xfrm>
              <a:prstGeom prst="cub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ube 64">
                <a:extLst>
                  <a:ext uri="{FF2B5EF4-FFF2-40B4-BE49-F238E27FC236}">
                    <a16:creationId xmlns:a16="http://schemas.microsoft.com/office/drawing/2014/main" xmlns="" id="{726C20CC-21BD-44FC-A617-DE87E94AE02B}"/>
                  </a:ext>
                </a:extLst>
              </p:cNvPr>
              <p:cNvSpPr/>
              <p:nvPr/>
            </p:nvSpPr>
            <p:spPr>
              <a:xfrm>
                <a:off x="549218" y="3978256"/>
                <a:ext cx="154964" cy="154800"/>
              </a:xfrm>
              <a:prstGeom prst="cub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Cube 65">
                <a:extLst>
                  <a:ext uri="{FF2B5EF4-FFF2-40B4-BE49-F238E27FC236}">
                    <a16:creationId xmlns:a16="http://schemas.microsoft.com/office/drawing/2014/main" xmlns="" id="{B803FF53-FEDC-4939-947E-9E071F5B292A}"/>
                  </a:ext>
                </a:extLst>
              </p:cNvPr>
              <p:cNvSpPr/>
              <p:nvPr/>
            </p:nvSpPr>
            <p:spPr>
              <a:xfrm>
                <a:off x="549218" y="3855661"/>
                <a:ext cx="154964" cy="154800"/>
              </a:xfrm>
              <a:prstGeom prst="cub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Cube 66">
                <a:extLst>
                  <a:ext uri="{FF2B5EF4-FFF2-40B4-BE49-F238E27FC236}">
                    <a16:creationId xmlns:a16="http://schemas.microsoft.com/office/drawing/2014/main" xmlns="" id="{849ED9D2-2917-4489-9B4D-335282BFC004}"/>
                  </a:ext>
                </a:extLst>
              </p:cNvPr>
              <p:cNvSpPr/>
              <p:nvPr/>
            </p:nvSpPr>
            <p:spPr>
              <a:xfrm>
                <a:off x="549218" y="3729121"/>
                <a:ext cx="154964" cy="154800"/>
              </a:xfrm>
              <a:prstGeom prst="cub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Cube 62">
              <a:extLst>
                <a:ext uri="{FF2B5EF4-FFF2-40B4-BE49-F238E27FC236}">
                  <a16:creationId xmlns:a16="http://schemas.microsoft.com/office/drawing/2014/main" xmlns="" id="{A61B441F-24AC-4F5F-83A4-3118A4857784}"/>
                </a:ext>
              </a:extLst>
            </p:cNvPr>
            <p:cNvSpPr/>
            <p:nvPr/>
          </p:nvSpPr>
          <p:spPr>
            <a:xfrm>
              <a:off x="7667684" y="4097807"/>
              <a:ext cx="527238" cy="432747"/>
            </a:xfrm>
            <a:prstGeom prst="cub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xmlns="" id="{E48B39D9-E419-4BC2-AC00-F7D0D6AC1A01}"/>
              </a:ext>
            </a:extLst>
          </p:cNvPr>
          <p:cNvGrpSpPr/>
          <p:nvPr/>
        </p:nvGrpSpPr>
        <p:grpSpPr>
          <a:xfrm>
            <a:off x="6248703" y="3826612"/>
            <a:ext cx="527238" cy="1817677"/>
            <a:chOff x="7667684" y="4097807"/>
            <a:chExt cx="527238" cy="1817677"/>
          </a:xfrm>
        </p:grpSpPr>
        <p:grpSp>
          <p:nvGrpSpPr>
            <p:cNvPr id="69" name="Group 68">
              <a:extLst>
                <a:ext uri="{FF2B5EF4-FFF2-40B4-BE49-F238E27FC236}">
                  <a16:creationId xmlns:a16="http://schemas.microsoft.com/office/drawing/2014/main" xmlns="" id="{52A620A0-A9CF-4455-BBF1-29331B68100C}"/>
                </a:ext>
              </a:extLst>
            </p:cNvPr>
            <p:cNvGrpSpPr/>
            <p:nvPr/>
          </p:nvGrpSpPr>
          <p:grpSpPr>
            <a:xfrm>
              <a:off x="7667684" y="4432528"/>
              <a:ext cx="527238" cy="1482956"/>
              <a:chOff x="549218" y="3729121"/>
              <a:chExt cx="154964" cy="530475"/>
            </a:xfrm>
            <a:solidFill>
              <a:srgbClr val="00B0F0"/>
            </a:solidFill>
          </p:grpSpPr>
          <p:sp>
            <p:nvSpPr>
              <p:cNvPr id="71" name="Cube 70">
                <a:extLst>
                  <a:ext uri="{FF2B5EF4-FFF2-40B4-BE49-F238E27FC236}">
                    <a16:creationId xmlns:a16="http://schemas.microsoft.com/office/drawing/2014/main" xmlns="" id="{950BC8E2-5BE3-4C26-A3C4-7A79EE372F1C}"/>
                  </a:ext>
                </a:extLst>
              </p:cNvPr>
              <p:cNvSpPr/>
              <p:nvPr/>
            </p:nvSpPr>
            <p:spPr>
              <a:xfrm>
                <a:off x="549218" y="4104796"/>
                <a:ext cx="154964" cy="154800"/>
              </a:xfrm>
              <a:prstGeom prst="cub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Cube 71">
                <a:extLst>
                  <a:ext uri="{FF2B5EF4-FFF2-40B4-BE49-F238E27FC236}">
                    <a16:creationId xmlns:a16="http://schemas.microsoft.com/office/drawing/2014/main" xmlns="" id="{13061D5A-463D-4682-B8A4-AD8C77990BEE}"/>
                  </a:ext>
                </a:extLst>
              </p:cNvPr>
              <p:cNvSpPr/>
              <p:nvPr/>
            </p:nvSpPr>
            <p:spPr>
              <a:xfrm>
                <a:off x="549218" y="3978256"/>
                <a:ext cx="154964" cy="154800"/>
              </a:xfrm>
              <a:prstGeom prst="cub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ube 72">
                <a:extLst>
                  <a:ext uri="{FF2B5EF4-FFF2-40B4-BE49-F238E27FC236}">
                    <a16:creationId xmlns:a16="http://schemas.microsoft.com/office/drawing/2014/main" xmlns="" id="{4124F8AF-D516-488B-AA41-393F07FB1BB2}"/>
                  </a:ext>
                </a:extLst>
              </p:cNvPr>
              <p:cNvSpPr/>
              <p:nvPr/>
            </p:nvSpPr>
            <p:spPr>
              <a:xfrm>
                <a:off x="549218" y="3855661"/>
                <a:ext cx="154964" cy="154800"/>
              </a:xfrm>
              <a:prstGeom prst="cub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ube 73">
                <a:extLst>
                  <a:ext uri="{FF2B5EF4-FFF2-40B4-BE49-F238E27FC236}">
                    <a16:creationId xmlns:a16="http://schemas.microsoft.com/office/drawing/2014/main" xmlns="" id="{13113F95-DEEB-4611-9B17-A7AE4211B50E}"/>
                  </a:ext>
                </a:extLst>
              </p:cNvPr>
              <p:cNvSpPr/>
              <p:nvPr/>
            </p:nvSpPr>
            <p:spPr>
              <a:xfrm>
                <a:off x="549218" y="3729121"/>
                <a:ext cx="154964" cy="154800"/>
              </a:xfrm>
              <a:prstGeom prst="cub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Cube 69">
              <a:extLst>
                <a:ext uri="{FF2B5EF4-FFF2-40B4-BE49-F238E27FC236}">
                  <a16:creationId xmlns:a16="http://schemas.microsoft.com/office/drawing/2014/main" xmlns="" id="{62BD46B3-B951-425B-8D7F-739110732048}"/>
                </a:ext>
              </a:extLst>
            </p:cNvPr>
            <p:cNvSpPr/>
            <p:nvPr/>
          </p:nvSpPr>
          <p:spPr>
            <a:xfrm>
              <a:off x="7667684" y="4097807"/>
              <a:ext cx="527238" cy="432747"/>
            </a:xfrm>
            <a:prstGeom prst="cub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69212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xmlns=""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xmlns=""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43" name="Picture 42">
            <a:extLst>
              <a:ext uri="{FF2B5EF4-FFF2-40B4-BE49-F238E27FC236}">
                <a16:creationId xmlns:a16="http://schemas.microsoft.com/office/drawing/2014/main" xmlns="" id="{9204BBF9-B61D-42C7-AF65-79943236CA5C}"/>
              </a:ext>
            </a:extLst>
          </p:cNvPr>
          <p:cNvPicPr>
            <a:picLocks noChangeAspect="1"/>
          </p:cNvPicPr>
          <p:nvPr/>
        </p:nvPicPr>
        <p:blipFill>
          <a:blip r:embed="rId5"/>
          <a:stretch>
            <a:fillRect/>
          </a:stretch>
        </p:blipFill>
        <p:spPr>
          <a:xfrm>
            <a:off x="115438" y="145118"/>
            <a:ext cx="8913124" cy="6322100"/>
          </a:xfrm>
          <a:prstGeom prst="rect">
            <a:avLst/>
          </a:prstGeom>
        </p:spPr>
      </p:pic>
      <p:sp>
        <p:nvSpPr>
          <p:cNvPr id="44" name="Rectangle 43">
            <a:extLst>
              <a:ext uri="{FF2B5EF4-FFF2-40B4-BE49-F238E27FC236}">
                <a16:creationId xmlns:a16="http://schemas.microsoft.com/office/drawing/2014/main" xmlns="" id="{749C78EB-F7B9-4B94-8DE5-507EB18A790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Varied Fluency 2</a:t>
            </a:r>
            <a:endParaRPr lang="en-GB" sz="1600" b="1" dirty="0">
              <a:solidFill>
                <a:schemeClr val="bg2">
                  <a:lumMod val="50000"/>
                </a:schemeClr>
              </a:solidFill>
              <a:latin typeface="Century Gothic" panose="020B0502020202020204" pitchFamily="34" charset="0"/>
            </a:endParaRPr>
          </a:p>
          <a:p>
            <a:pPr lvl="0" algn="ctr"/>
            <a:endParaRPr lang="en-GB" sz="2000" dirty="0">
              <a:solidFill>
                <a:schemeClr val="bg2">
                  <a:lumMod val="50000"/>
                </a:schemeClr>
              </a:solidFill>
              <a:latin typeface="SassoonCRInfantMedium" panose="02000603020000020003" pitchFamily="2" charset="0"/>
            </a:endParaRPr>
          </a:p>
          <a:p>
            <a:pPr algn="ctr"/>
            <a:r>
              <a:rPr lang="en-GB" sz="2000" b="1" dirty="0">
                <a:solidFill>
                  <a:schemeClr val="tx1"/>
                </a:solidFill>
                <a:latin typeface="Century Gothic" panose="020B0502020202020204" pitchFamily="34" charset="0"/>
              </a:rPr>
              <a:t>How many wheels on 5 scooters?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cubes match the calculation?</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400" b="1" dirty="0">
                <a:solidFill>
                  <a:srgbClr val="FF0000"/>
                </a:solidFill>
                <a:latin typeface="Century Gothic" panose="020B0502020202020204" pitchFamily="34" charset="0"/>
              </a:rPr>
              <a:t>10 wheels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400" b="1" dirty="0">
              <a:solidFill>
                <a:srgbClr val="FF0000"/>
              </a:solidFill>
              <a:latin typeface="Century Gothic" panose="020B0502020202020204" pitchFamily="34" charset="0"/>
            </a:endParaRPr>
          </a:p>
          <a:p>
            <a:pPr algn="ctr"/>
            <a:endParaRPr lang="en-GB" sz="2400" b="1" dirty="0">
              <a:solidFill>
                <a:srgbClr val="FF0000"/>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algn="ctr"/>
            <a:endParaRPr lang="en-GB" sz="3200" b="1" dirty="0">
              <a:solidFill>
                <a:srgbClr val="FF0000"/>
              </a:solidFill>
              <a:latin typeface="Century Gothic" panose="020B0502020202020204" pitchFamily="34"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fontAlgn="base">
              <a:defRPr/>
            </a:pPr>
            <a:endParaRPr lang="en-GB" sz="1400" dirty="0">
              <a:solidFill>
                <a:prstClr val="black"/>
              </a:solidFill>
              <a:latin typeface="SassoonCRInfantMedium" panose="02000603020000020003" pitchFamily="2" charset="0"/>
            </a:endParaRPr>
          </a:p>
        </p:txBody>
      </p:sp>
      <p:grpSp>
        <p:nvGrpSpPr>
          <p:cNvPr id="45" name="Group 44">
            <a:extLst>
              <a:ext uri="{FF2B5EF4-FFF2-40B4-BE49-F238E27FC236}">
                <a16:creationId xmlns:a16="http://schemas.microsoft.com/office/drawing/2014/main" xmlns="" id="{EAF8A462-CC76-4851-8E77-12BBC728CCCA}"/>
              </a:ext>
            </a:extLst>
          </p:cNvPr>
          <p:cNvGrpSpPr/>
          <p:nvPr/>
        </p:nvGrpSpPr>
        <p:grpSpPr>
          <a:xfrm>
            <a:off x="738852" y="4216663"/>
            <a:ext cx="527239" cy="1047436"/>
            <a:chOff x="744623" y="4292761"/>
            <a:chExt cx="252000" cy="443880"/>
          </a:xfrm>
        </p:grpSpPr>
        <p:sp>
          <p:nvSpPr>
            <p:cNvPr id="46" name="Cube 45">
              <a:extLst>
                <a:ext uri="{FF2B5EF4-FFF2-40B4-BE49-F238E27FC236}">
                  <a16:creationId xmlns:a16="http://schemas.microsoft.com/office/drawing/2014/main" xmlns="" id="{72601156-9DF7-43FA-9638-6C9B941EFA88}"/>
                </a:ext>
              </a:extLst>
            </p:cNvPr>
            <p:cNvSpPr/>
            <p:nvPr/>
          </p:nvSpPr>
          <p:spPr>
            <a:xfrm>
              <a:off x="744623" y="4484641"/>
              <a:ext cx="252000" cy="252000"/>
            </a:xfrm>
            <a:prstGeom prst="cube">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ube 46">
              <a:extLst>
                <a:ext uri="{FF2B5EF4-FFF2-40B4-BE49-F238E27FC236}">
                  <a16:creationId xmlns:a16="http://schemas.microsoft.com/office/drawing/2014/main" xmlns="" id="{0B1F3D14-CD99-4C80-8324-B7842DAFE0FE}"/>
                </a:ext>
              </a:extLst>
            </p:cNvPr>
            <p:cNvSpPr/>
            <p:nvPr/>
          </p:nvSpPr>
          <p:spPr>
            <a:xfrm>
              <a:off x="744623" y="4292761"/>
              <a:ext cx="252000" cy="252000"/>
            </a:xfrm>
            <a:prstGeom prst="cube">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xmlns="" id="{5E17F77A-E1DE-4793-BFB5-C9D58B001FE1}"/>
              </a:ext>
            </a:extLst>
          </p:cNvPr>
          <p:cNvGrpSpPr/>
          <p:nvPr/>
        </p:nvGrpSpPr>
        <p:grpSpPr>
          <a:xfrm>
            <a:off x="1375074" y="4216663"/>
            <a:ext cx="527239" cy="1047436"/>
            <a:chOff x="744623" y="4292761"/>
            <a:chExt cx="252000" cy="443880"/>
          </a:xfrm>
        </p:grpSpPr>
        <p:sp>
          <p:nvSpPr>
            <p:cNvPr id="49" name="Cube 48">
              <a:extLst>
                <a:ext uri="{FF2B5EF4-FFF2-40B4-BE49-F238E27FC236}">
                  <a16:creationId xmlns:a16="http://schemas.microsoft.com/office/drawing/2014/main" xmlns="" id="{64F318B4-F00B-4AF9-986E-7ADC94C807AA}"/>
                </a:ext>
              </a:extLst>
            </p:cNvPr>
            <p:cNvSpPr/>
            <p:nvPr/>
          </p:nvSpPr>
          <p:spPr>
            <a:xfrm>
              <a:off x="744623" y="4484641"/>
              <a:ext cx="252000" cy="252000"/>
            </a:xfrm>
            <a:prstGeom prst="cube">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ube 49">
              <a:extLst>
                <a:ext uri="{FF2B5EF4-FFF2-40B4-BE49-F238E27FC236}">
                  <a16:creationId xmlns:a16="http://schemas.microsoft.com/office/drawing/2014/main" xmlns="" id="{4076B843-BA5C-40BD-A422-9FA12ADF3801}"/>
                </a:ext>
              </a:extLst>
            </p:cNvPr>
            <p:cNvSpPr/>
            <p:nvPr/>
          </p:nvSpPr>
          <p:spPr>
            <a:xfrm>
              <a:off x="744623" y="4292761"/>
              <a:ext cx="252000" cy="252000"/>
            </a:xfrm>
            <a:prstGeom prst="cube">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xmlns="" id="{9956F63E-2EB7-44C8-AD22-3440B6E57CB8}"/>
              </a:ext>
            </a:extLst>
          </p:cNvPr>
          <p:cNvGrpSpPr/>
          <p:nvPr/>
        </p:nvGrpSpPr>
        <p:grpSpPr>
          <a:xfrm>
            <a:off x="2011296" y="4216663"/>
            <a:ext cx="527239" cy="1047436"/>
            <a:chOff x="744623" y="4292761"/>
            <a:chExt cx="252000" cy="443880"/>
          </a:xfrm>
        </p:grpSpPr>
        <p:sp>
          <p:nvSpPr>
            <p:cNvPr id="52" name="Cube 51">
              <a:extLst>
                <a:ext uri="{FF2B5EF4-FFF2-40B4-BE49-F238E27FC236}">
                  <a16:creationId xmlns:a16="http://schemas.microsoft.com/office/drawing/2014/main" xmlns="" id="{FDC59626-7F0A-49DA-BD01-99C2BABABF82}"/>
                </a:ext>
              </a:extLst>
            </p:cNvPr>
            <p:cNvSpPr/>
            <p:nvPr/>
          </p:nvSpPr>
          <p:spPr>
            <a:xfrm>
              <a:off x="744623" y="4484641"/>
              <a:ext cx="252000" cy="252000"/>
            </a:xfrm>
            <a:prstGeom prst="cube">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ube 52">
              <a:extLst>
                <a:ext uri="{FF2B5EF4-FFF2-40B4-BE49-F238E27FC236}">
                  <a16:creationId xmlns:a16="http://schemas.microsoft.com/office/drawing/2014/main" xmlns="" id="{1213BFAD-4099-44DE-A200-1211DDD23B1E}"/>
                </a:ext>
              </a:extLst>
            </p:cNvPr>
            <p:cNvSpPr/>
            <p:nvPr/>
          </p:nvSpPr>
          <p:spPr>
            <a:xfrm>
              <a:off x="744623" y="4292761"/>
              <a:ext cx="252000" cy="252000"/>
            </a:xfrm>
            <a:prstGeom prst="cube">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xmlns="" id="{6DCFCDA2-4792-4245-BED5-041651576473}"/>
              </a:ext>
            </a:extLst>
          </p:cNvPr>
          <p:cNvGrpSpPr/>
          <p:nvPr/>
        </p:nvGrpSpPr>
        <p:grpSpPr>
          <a:xfrm>
            <a:off x="2647518" y="4216663"/>
            <a:ext cx="527239" cy="1047436"/>
            <a:chOff x="744623" y="4292761"/>
            <a:chExt cx="252000" cy="443880"/>
          </a:xfrm>
        </p:grpSpPr>
        <p:sp>
          <p:nvSpPr>
            <p:cNvPr id="55" name="Cube 54">
              <a:extLst>
                <a:ext uri="{FF2B5EF4-FFF2-40B4-BE49-F238E27FC236}">
                  <a16:creationId xmlns:a16="http://schemas.microsoft.com/office/drawing/2014/main" xmlns="" id="{0EA67ECB-45F5-4FAD-9B4F-125C7CB1FB09}"/>
                </a:ext>
              </a:extLst>
            </p:cNvPr>
            <p:cNvSpPr/>
            <p:nvPr/>
          </p:nvSpPr>
          <p:spPr>
            <a:xfrm>
              <a:off x="744623" y="4484641"/>
              <a:ext cx="252000" cy="252000"/>
            </a:xfrm>
            <a:prstGeom prst="cube">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ube 55">
              <a:extLst>
                <a:ext uri="{FF2B5EF4-FFF2-40B4-BE49-F238E27FC236}">
                  <a16:creationId xmlns:a16="http://schemas.microsoft.com/office/drawing/2014/main" xmlns="" id="{B1420331-3E60-40C3-81F5-DC16D861A90F}"/>
                </a:ext>
              </a:extLst>
            </p:cNvPr>
            <p:cNvSpPr/>
            <p:nvPr/>
          </p:nvSpPr>
          <p:spPr>
            <a:xfrm>
              <a:off x="744623" y="4292761"/>
              <a:ext cx="252000" cy="252000"/>
            </a:xfrm>
            <a:prstGeom prst="cube">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xmlns="" id="{6465739E-2F84-478B-B3A4-BCCF0B7F2B5F}"/>
              </a:ext>
            </a:extLst>
          </p:cNvPr>
          <p:cNvGrpSpPr/>
          <p:nvPr/>
        </p:nvGrpSpPr>
        <p:grpSpPr>
          <a:xfrm>
            <a:off x="3357484" y="4216663"/>
            <a:ext cx="527239" cy="1047436"/>
            <a:chOff x="744623" y="4292761"/>
            <a:chExt cx="252000" cy="443880"/>
          </a:xfrm>
        </p:grpSpPr>
        <p:sp>
          <p:nvSpPr>
            <p:cNvPr id="58" name="Cube 57">
              <a:extLst>
                <a:ext uri="{FF2B5EF4-FFF2-40B4-BE49-F238E27FC236}">
                  <a16:creationId xmlns:a16="http://schemas.microsoft.com/office/drawing/2014/main" xmlns="" id="{3FD04ADF-C749-446E-98C2-6B06D50DF042}"/>
                </a:ext>
              </a:extLst>
            </p:cNvPr>
            <p:cNvSpPr/>
            <p:nvPr/>
          </p:nvSpPr>
          <p:spPr>
            <a:xfrm>
              <a:off x="744623" y="4484641"/>
              <a:ext cx="252000" cy="252000"/>
            </a:xfrm>
            <a:prstGeom prst="cube">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ube 58">
              <a:extLst>
                <a:ext uri="{FF2B5EF4-FFF2-40B4-BE49-F238E27FC236}">
                  <a16:creationId xmlns:a16="http://schemas.microsoft.com/office/drawing/2014/main" xmlns="" id="{FDC83046-E3EE-4A98-98AB-2E696AA98FE3}"/>
                </a:ext>
              </a:extLst>
            </p:cNvPr>
            <p:cNvSpPr/>
            <p:nvPr/>
          </p:nvSpPr>
          <p:spPr>
            <a:xfrm>
              <a:off x="744623" y="4292761"/>
              <a:ext cx="252000" cy="252000"/>
            </a:xfrm>
            <a:prstGeom prst="cube">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xmlns="" id="{108EDCFC-F205-4BE2-8FC9-0EECEF7F8CEC}"/>
              </a:ext>
            </a:extLst>
          </p:cNvPr>
          <p:cNvGrpSpPr/>
          <p:nvPr/>
        </p:nvGrpSpPr>
        <p:grpSpPr>
          <a:xfrm>
            <a:off x="7225052" y="3796968"/>
            <a:ext cx="527238" cy="1817677"/>
            <a:chOff x="7667684" y="4097807"/>
            <a:chExt cx="527238" cy="1817677"/>
          </a:xfrm>
        </p:grpSpPr>
        <p:grpSp>
          <p:nvGrpSpPr>
            <p:cNvPr id="62" name="Group 61">
              <a:extLst>
                <a:ext uri="{FF2B5EF4-FFF2-40B4-BE49-F238E27FC236}">
                  <a16:creationId xmlns:a16="http://schemas.microsoft.com/office/drawing/2014/main" xmlns="" id="{0984566D-89BA-4DBD-A39C-51A2B379A504}"/>
                </a:ext>
              </a:extLst>
            </p:cNvPr>
            <p:cNvGrpSpPr/>
            <p:nvPr/>
          </p:nvGrpSpPr>
          <p:grpSpPr>
            <a:xfrm>
              <a:off x="7667684" y="4432528"/>
              <a:ext cx="527238" cy="1482956"/>
              <a:chOff x="549218" y="3729121"/>
              <a:chExt cx="154964" cy="530475"/>
            </a:xfrm>
            <a:solidFill>
              <a:srgbClr val="00B0F0"/>
            </a:solidFill>
          </p:grpSpPr>
          <p:sp>
            <p:nvSpPr>
              <p:cNvPr id="64" name="Cube 63">
                <a:extLst>
                  <a:ext uri="{FF2B5EF4-FFF2-40B4-BE49-F238E27FC236}">
                    <a16:creationId xmlns:a16="http://schemas.microsoft.com/office/drawing/2014/main" xmlns="" id="{7B26B777-ACD1-4B8D-97BC-0174BAD2FD1B}"/>
                  </a:ext>
                </a:extLst>
              </p:cNvPr>
              <p:cNvSpPr/>
              <p:nvPr/>
            </p:nvSpPr>
            <p:spPr>
              <a:xfrm>
                <a:off x="549218" y="4104796"/>
                <a:ext cx="154964" cy="154800"/>
              </a:xfrm>
              <a:prstGeom prst="cub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ube 64">
                <a:extLst>
                  <a:ext uri="{FF2B5EF4-FFF2-40B4-BE49-F238E27FC236}">
                    <a16:creationId xmlns:a16="http://schemas.microsoft.com/office/drawing/2014/main" xmlns="" id="{726C20CC-21BD-44FC-A617-DE87E94AE02B}"/>
                  </a:ext>
                </a:extLst>
              </p:cNvPr>
              <p:cNvSpPr/>
              <p:nvPr/>
            </p:nvSpPr>
            <p:spPr>
              <a:xfrm>
                <a:off x="549218" y="3978256"/>
                <a:ext cx="154964" cy="154800"/>
              </a:xfrm>
              <a:prstGeom prst="cub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Cube 65">
                <a:extLst>
                  <a:ext uri="{FF2B5EF4-FFF2-40B4-BE49-F238E27FC236}">
                    <a16:creationId xmlns:a16="http://schemas.microsoft.com/office/drawing/2014/main" xmlns="" id="{B803FF53-FEDC-4939-947E-9E071F5B292A}"/>
                  </a:ext>
                </a:extLst>
              </p:cNvPr>
              <p:cNvSpPr/>
              <p:nvPr/>
            </p:nvSpPr>
            <p:spPr>
              <a:xfrm>
                <a:off x="549218" y="3855661"/>
                <a:ext cx="154964" cy="154800"/>
              </a:xfrm>
              <a:prstGeom prst="cub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Cube 66">
                <a:extLst>
                  <a:ext uri="{FF2B5EF4-FFF2-40B4-BE49-F238E27FC236}">
                    <a16:creationId xmlns:a16="http://schemas.microsoft.com/office/drawing/2014/main" xmlns="" id="{849ED9D2-2917-4489-9B4D-335282BFC004}"/>
                  </a:ext>
                </a:extLst>
              </p:cNvPr>
              <p:cNvSpPr/>
              <p:nvPr/>
            </p:nvSpPr>
            <p:spPr>
              <a:xfrm>
                <a:off x="549218" y="3729121"/>
                <a:ext cx="154964" cy="154800"/>
              </a:xfrm>
              <a:prstGeom prst="cub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Cube 62">
              <a:extLst>
                <a:ext uri="{FF2B5EF4-FFF2-40B4-BE49-F238E27FC236}">
                  <a16:creationId xmlns:a16="http://schemas.microsoft.com/office/drawing/2014/main" xmlns="" id="{A61B441F-24AC-4F5F-83A4-3118A4857784}"/>
                </a:ext>
              </a:extLst>
            </p:cNvPr>
            <p:cNvSpPr/>
            <p:nvPr/>
          </p:nvSpPr>
          <p:spPr>
            <a:xfrm>
              <a:off x="7667684" y="4097807"/>
              <a:ext cx="527238" cy="432747"/>
            </a:xfrm>
            <a:prstGeom prst="cub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xmlns="" id="{E48B39D9-E419-4BC2-AC00-F7D0D6AC1A01}"/>
              </a:ext>
            </a:extLst>
          </p:cNvPr>
          <p:cNvGrpSpPr/>
          <p:nvPr/>
        </p:nvGrpSpPr>
        <p:grpSpPr>
          <a:xfrm>
            <a:off x="6248703" y="3826612"/>
            <a:ext cx="527238" cy="1817677"/>
            <a:chOff x="7667684" y="4097807"/>
            <a:chExt cx="527238" cy="1817677"/>
          </a:xfrm>
        </p:grpSpPr>
        <p:grpSp>
          <p:nvGrpSpPr>
            <p:cNvPr id="69" name="Group 68">
              <a:extLst>
                <a:ext uri="{FF2B5EF4-FFF2-40B4-BE49-F238E27FC236}">
                  <a16:creationId xmlns:a16="http://schemas.microsoft.com/office/drawing/2014/main" xmlns="" id="{52A620A0-A9CF-4455-BBF1-29331B68100C}"/>
                </a:ext>
              </a:extLst>
            </p:cNvPr>
            <p:cNvGrpSpPr/>
            <p:nvPr/>
          </p:nvGrpSpPr>
          <p:grpSpPr>
            <a:xfrm>
              <a:off x="7667684" y="4432528"/>
              <a:ext cx="527238" cy="1482956"/>
              <a:chOff x="549218" y="3729121"/>
              <a:chExt cx="154964" cy="530475"/>
            </a:xfrm>
            <a:solidFill>
              <a:srgbClr val="00B0F0"/>
            </a:solidFill>
          </p:grpSpPr>
          <p:sp>
            <p:nvSpPr>
              <p:cNvPr id="71" name="Cube 70">
                <a:extLst>
                  <a:ext uri="{FF2B5EF4-FFF2-40B4-BE49-F238E27FC236}">
                    <a16:creationId xmlns:a16="http://schemas.microsoft.com/office/drawing/2014/main" xmlns="" id="{950BC8E2-5BE3-4C26-A3C4-7A79EE372F1C}"/>
                  </a:ext>
                </a:extLst>
              </p:cNvPr>
              <p:cNvSpPr/>
              <p:nvPr/>
            </p:nvSpPr>
            <p:spPr>
              <a:xfrm>
                <a:off x="549218" y="4104796"/>
                <a:ext cx="154964" cy="154800"/>
              </a:xfrm>
              <a:prstGeom prst="cub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Cube 71">
                <a:extLst>
                  <a:ext uri="{FF2B5EF4-FFF2-40B4-BE49-F238E27FC236}">
                    <a16:creationId xmlns:a16="http://schemas.microsoft.com/office/drawing/2014/main" xmlns="" id="{13061D5A-463D-4682-B8A4-AD8C77990BEE}"/>
                  </a:ext>
                </a:extLst>
              </p:cNvPr>
              <p:cNvSpPr/>
              <p:nvPr/>
            </p:nvSpPr>
            <p:spPr>
              <a:xfrm>
                <a:off x="549218" y="3978256"/>
                <a:ext cx="154964" cy="154800"/>
              </a:xfrm>
              <a:prstGeom prst="cub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ube 72">
                <a:extLst>
                  <a:ext uri="{FF2B5EF4-FFF2-40B4-BE49-F238E27FC236}">
                    <a16:creationId xmlns:a16="http://schemas.microsoft.com/office/drawing/2014/main" xmlns="" id="{4124F8AF-D516-488B-AA41-393F07FB1BB2}"/>
                  </a:ext>
                </a:extLst>
              </p:cNvPr>
              <p:cNvSpPr/>
              <p:nvPr/>
            </p:nvSpPr>
            <p:spPr>
              <a:xfrm>
                <a:off x="549218" y="3855661"/>
                <a:ext cx="154964" cy="154800"/>
              </a:xfrm>
              <a:prstGeom prst="cub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ube 73">
                <a:extLst>
                  <a:ext uri="{FF2B5EF4-FFF2-40B4-BE49-F238E27FC236}">
                    <a16:creationId xmlns:a16="http://schemas.microsoft.com/office/drawing/2014/main" xmlns="" id="{13113F95-DEEB-4611-9B17-A7AE4211B50E}"/>
                  </a:ext>
                </a:extLst>
              </p:cNvPr>
              <p:cNvSpPr/>
              <p:nvPr/>
            </p:nvSpPr>
            <p:spPr>
              <a:xfrm>
                <a:off x="549218" y="3729121"/>
                <a:ext cx="154964" cy="154800"/>
              </a:xfrm>
              <a:prstGeom prst="cub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Cube 69">
              <a:extLst>
                <a:ext uri="{FF2B5EF4-FFF2-40B4-BE49-F238E27FC236}">
                  <a16:creationId xmlns:a16="http://schemas.microsoft.com/office/drawing/2014/main" xmlns="" id="{62BD46B3-B951-425B-8D7F-739110732048}"/>
                </a:ext>
              </a:extLst>
            </p:cNvPr>
            <p:cNvSpPr/>
            <p:nvPr/>
          </p:nvSpPr>
          <p:spPr>
            <a:xfrm>
              <a:off x="7667684" y="4097807"/>
              <a:ext cx="527238" cy="432747"/>
            </a:xfrm>
            <a:prstGeom prst="cub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Oval 74">
            <a:extLst>
              <a:ext uri="{FF2B5EF4-FFF2-40B4-BE49-F238E27FC236}">
                <a16:creationId xmlns:a16="http://schemas.microsoft.com/office/drawing/2014/main" xmlns="" id="{8C1E5E8B-325A-454A-976D-3A6B56FB14BA}"/>
              </a:ext>
            </a:extLst>
          </p:cNvPr>
          <p:cNvSpPr/>
          <p:nvPr/>
        </p:nvSpPr>
        <p:spPr>
          <a:xfrm>
            <a:off x="340459" y="3788998"/>
            <a:ext cx="3950677" cy="19176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50833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xmlns=""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xmlns=""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38" name="Picture 37">
            <a:extLst>
              <a:ext uri="{FF2B5EF4-FFF2-40B4-BE49-F238E27FC236}">
                <a16:creationId xmlns:a16="http://schemas.microsoft.com/office/drawing/2014/main" xmlns="" id="{0F93D261-126B-4164-BC9E-150F22E5B8C3}"/>
              </a:ext>
            </a:extLst>
          </p:cNvPr>
          <p:cNvPicPr>
            <a:picLocks noChangeAspect="1"/>
          </p:cNvPicPr>
          <p:nvPr/>
        </p:nvPicPr>
        <p:blipFill>
          <a:blip r:embed="rId5"/>
          <a:stretch>
            <a:fillRect/>
          </a:stretch>
        </p:blipFill>
        <p:spPr>
          <a:xfrm>
            <a:off x="115438" y="145118"/>
            <a:ext cx="8913124" cy="6322100"/>
          </a:xfrm>
          <a:prstGeom prst="rect">
            <a:avLst/>
          </a:prstGeom>
        </p:spPr>
      </p:pic>
      <p:sp>
        <p:nvSpPr>
          <p:cNvPr id="40" name="Rectangle 39">
            <a:extLst>
              <a:ext uri="{FF2B5EF4-FFF2-40B4-BE49-F238E27FC236}">
                <a16:creationId xmlns:a16="http://schemas.microsoft.com/office/drawing/2014/main" xmlns="" id="{67BB0BC7-6976-4505-90BF-C9AF93C33A7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Varied Fluency 3</a:t>
            </a:r>
            <a:endParaRPr lang="en-GB" sz="1600" b="1" dirty="0">
              <a:solidFill>
                <a:schemeClr val="bg2">
                  <a:lumMod val="50000"/>
                </a:schemeClr>
              </a:solidFill>
              <a:latin typeface="Century Gothic" panose="020B0502020202020204" pitchFamily="34" charset="0"/>
            </a:endParaRPr>
          </a:p>
          <a:p>
            <a:pPr lvl="0" algn="ctr"/>
            <a:endParaRPr lang="en-GB" sz="2000" dirty="0">
              <a:solidFill>
                <a:schemeClr val="bg2">
                  <a:lumMod val="50000"/>
                </a:schemeClr>
              </a:solidFill>
              <a:latin typeface="SassoonCRInfantMedium" panose="02000603020000020003" pitchFamily="2" charset="0"/>
            </a:endParaRPr>
          </a:p>
          <a:p>
            <a:pPr algn="ctr"/>
            <a:r>
              <a:rPr lang="en-GB" sz="2000" b="1" dirty="0">
                <a:solidFill>
                  <a:schemeClr val="tx1"/>
                </a:solidFill>
                <a:latin typeface="Century Gothic" panose="020B0502020202020204" pitchFamily="34" charset="0"/>
              </a:rPr>
              <a:t>There are 10 fishes in each tank.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There are 20 fishes altogether. </a:t>
            </a:r>
          </a:p>
          <a:p>
            <a:pPr algn="ctr"/>
            <a:endParaRPr lang="en-GB" sz="2400" b="1" dirty="0">
              <a:solidFill>
                <a:srgbClr val="FF0000"/>
              </a:solidFill>
              <a:latin typeface="Century Gothic" panose="020B0502020202020204" pitchFamily="34" charset="0"/>
            </a:endParaRPr>
          </a:p>
          <a:p>
            <a:pPr algn="ctr"/>
            <a:endParaRPr lang="en-GB" sz="2400" b="1" dirty="0">
              <a:solidFill>
                <a:srgbClr val="FF0000"/>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400" b="1" dirty="0">
              <a:solidFill>
                <a:srgbClr val="FF0000"/>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400" b="1" dirty="0">
              <a:solidFill>
                <a:srgbClr val="FF0000"/>
              </a:solidFill>
              <a:latin typeface="Century Gothic" panose="020B0502020202020204" pitchFamily="34" charset="0"/>
            </a:endParaRPr>
          </a:p>
          <a:p>
            <a:pPr algn="ctr"/>
            <a:endParaRPr lang="en-GB" sz="2400" b="1" dirty="0">
              <a:solidFill>
                <a:srgbClr val="FF0000"/>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algn="ctr"/>
            <a:endParaRPr lang="en-GB" sz="3200" b="1" dirty="0">
              <a:solidFill>
                <a:srgbClr val="FF0000"/>
              </a:solidFill>
              <a:latin typeface="Century Gothic" panose="020B0502020202020204" pitchFamily="34"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algn="ctr"/>
            <a:endParaRPr lang="en-GB" sz="2000" dirty="0">
              <a:solidFill>
                <a:schemeClr val="bg2">
                  <a:lumMod val="50000"/>
                </a:schemeClr>
              </a:solidFill>
              <a:latin typeface="SassoonCRInfantMedium" panose="02000603020000020003" pitchFamily="2" charset="0"/>
            </a:endParaRPr>
          </a:p>
          <a:p>
            <a:pPr lvl="0" fontAlgn="base">
              <a:defRPr/>
            </a:pPr>
            <a:endParaRPr lang="en-GB" sz="1400" dirty="0">
              <a:solidFill>
                <a:prstClr val="black"/>
              </a:solidFill>
              <a:latin typeface="SassoonCRInfantMedium" panose="02000603020000020003" pitchFamily="2" charset="0"/>
            </a:endParaRPr>
          </a:p>
        </p:txBody>
      </p:sp>
    </p:spTree>
    <p:extLst>
      <p:ext uri="{BB962C8B-B14F-4D97-AF65-F5344CB8AC3E}">
        <p14:creationId xmlns:p14="http://schemas.microsoft.com/office/powerpoint/2010/main" val="659767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8" ma:contentTypeDescription="Create a new document." ma:contentTypeScope="" ma:versionID="f9bae57d942f349496b0c157240b0a3b">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61ec2ab7abc56edcd4447b1e74a28c5"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DD6EF37-E46A-484A-B378-8E06A85957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0EF8F11D-A449-4684-B8E0-461263A2E192}">
  <ds:schemaRefs>
    <ds:schemaRef ds:uri="http://schemas.openxmlformats.org/package/2006/metadata/core-properties"/>
    <ds:schemaRef ds:uri="http://purl.org/dc/dcmitype/"/>
    <ds:schemaRef ds:uri="5c7a0828-c5e4-45f8-a074-18a8fdc88ec6"/>
    <ds:schemaRef ds:uri="86144f90-c7b6-48d0-aae5-f5e9e48cc3df"/>
    <ds:schemaRef ds:uri="http://purl.org/dc/elements/1.1/"/>
    <ds:schemaRef ds:uri="http://schemas.microsoft.com/office/2006/metadata/properties"/>
    <ds:schemaRef ds:uri="http://schemas.microsoft.com/office/2006/documentManagement/types"/>
    <ds:schemaRef ds:uri="http://purl.org/dc/term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1686</TotalTime>
  <Words>930</Words>
  <Application>Microsoft Office PowerPoint</Application>
  <PresentationFormat>On-screen Show (4:3)</PresentationFormat>
  <Paragraphs>793</Paragraphs>
  <Slides>19</Slides>
  <Notes>15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Y1 Summer 1 Block 1 PPT Add Equal Groups</dc:title>
  <dc:creator>Ashleigh Sobol</dc:creator>
  <cp:lastModifiedBy>caroline marshall1</cp:lastModifiedBy>
  <cp:revision>72</cp:revision>
  <dcterms:created xsi:type="dcterms:W3CDTF">2018-03-17T10:08:43Z</dcterms:created>
  <dcterms:modified xsi:type="dcterms:W3CDTF">2020-05-13T10:38:39Z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