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03FCE02C-6EC6-4E09-BC2C-9FDED4DE236E}" type="datetimeFigureOut">
              <a:rPr lang="en-US" smtClean="0"/>
              <a:t>5/14/2020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090117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075A7A-4A9A-410F-B848-AB998ACC9419}" type="datetimeFigureOut">
              <a:rPr lang="en-US" smtClean="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9291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5F3E88-2D66-4D17-B0FA-EA13CB20B2FF}" type="datetimeFigureOut">
              <a:rPr lang="en-US" smtClean="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48493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8F36E1-9596-4E98-8786-4A17C5D29C65}" type="datetimeFigureOut">
              <a:rPr lang="en-US" smtClean="0"/>
              <a:pPr/>
              <a:t>5/14/2020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8659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EE4D1A55-63BC-4BA2-9538-7DDEADA10621}" type="datetimeFigureOut">
              <a:rPr lang="en-US" smtClean="0"/>
              <a:t>5/14/2020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1689438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D01ABB-8821-4BF5-97A9-E1A66ACAEAA9}" type="datetimeFigureOut">
              <a:rPr lang="en-US" smtClean="0"/>
              <a:pPr/>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52162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C37B1C-D4A1-4A4F-A470-80868146AFC5}" type="datetimeFigureOut">
              <a:rPr lang="en-US" smtClean="0"/>
              <a:pPr/>
              <a:t>5/14/2020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5615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31D1B9-F39E-471E-80A9-595CAA5664AD}" type="datetimeFigureOut">
              <a:rPr lang="en-US" smtClean="0"/>
              <a:pPr/>
              <a:t>5/14/2020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35356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CEABC-E2B9-4606-A74F-CB06AF596887}" type="datetimeFigureOut">
              <a:rPr lang="en-US" smtClean="0"/>
              <a:pPr/>
              <a:t>5/14/2020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51927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FA8850A0-01A3-4F4E-AA52-F716A9BFD4EB}" type="datetimeFigureOut">
              <a:rPr lang="en-US" smtClean="0"/>
              <a:pPr/>
              <a:t>5/14/2020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279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E5811CCA-BB49-46C7-A0E2-F42339750F9A}" type="datetimeFigureOut">
              <a:rPr lang="en-US" smtClean="0"/>
              <a:t>5/14/2020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883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7205CAA-4E5A-4223-BD55-C5D2841AC9EF}" type="datetimeFigureOut">
              <a:rPr lang="en-US" smtClean="0"/>
              <a:t>5/14/2020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5033249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EvUO_d8Uzf0"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e7rYbk9PNu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EvUO_d8Uzf0"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multiplication tables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0185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4 x 5</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58457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5 x 7</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87917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6 x 6</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33600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7 x 4</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07854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 x6</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30034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9 x 7</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47438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10 x 10</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576946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11 x 12</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959681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12 x 3</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577327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2 x 6</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30842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1600" dirty="0">
                <a:hlinkClick r:id="rId2"/>
              </a:rPr>
              <a:t>https://www.youtube.com/watch?v=EvUO_d8Uzf0</a:t>
            </a:r>
            <a:endParaRPr lang="en-GB" sz="1600"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384232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3 x 7</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179886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4 x 4</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530415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5 x 9</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443527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6 x 4</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29507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7 x 12</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576517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 x 9</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430992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9 x 6</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70343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10 x 11</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584482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11 x 12</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162735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12 x 8</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200552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28836"/>
            <a:ext cx="6096000" cy="1200329"/>
          </a:xfrm>
          <a:prstGeom prst="rect">
            <a:avLst/>
          </a:prstGeom>
        </p:spPr>
        <p:txBody>
          <a:bodyPr>
            <a:spAutoFit/>
          </a:bodyPr>
          <a:lstStyle/>
          <a:p>
            <a:r>
              <a:rPr lang="en-GB" dirty="0"/>
              <a:t>Today we are improving </a:t>
            </a:r>
            <a:r>
              <a:rPr lang="en-GB" dirty="0" smtClean="0"/>
              <a:t>the </a:t>
            </a:r>
            <a:r>
              <a:rPr lang="en-GB" dirty="0"/>
              <a:t>fluency of our times </a:t>
            </a:r>
            <a:r>
              <a:rPr lang="en-GB" dirty="0" smtClean="0"/>
              <a:t>tables recall.</a:t>
            </a: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183262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738" y="1282674"/>
            <a:ext cx="10058400" cy="1371600"/>
          </a:xfrm>
        </p:spPr>
        <p:txBody>
          <a:bodyPr>
            <a:normAutofit fontScale="90000"/>
          </a:bodyPr>
          <a:lstStyle/>
          <a:p>
            <a:r>
              <a:rPr lang="en-GB" dirty="0"/>
              <a:t/>
            </a:r>
            <a:br>
              <a:rPr lang="en-GB" dirty="0"/>
            </a:br>
            <a:r>
              <a:rPr lang="en-GB" dirty="0" smtClean="0"/>
              <a:t>Why is this important?</a:t>
            </a:r>
            <a:br>
              <a:rPr lang="en-GB" dirty="0" smtClean="0"/>
            </a:br>
            <a:r>
              <a:rPr lang="en-GB" dirty="0"/>
              <a:t/>
            </a:r>
            <a:br>
              <a:rPr lang="en-GB" dirty="0"/>
            </a:br>
            <a:r>
              <a:rPr lang="en-GB" sz="2700" dirty="0" smtClean="0"/>
              <a:t>It is important because:</a:t>
            </a:r>
            <a:br>
              <a:rPr lang="en-GB" sz="2700" dirty="0" smtClean="0"/>
            </a:br>
            <a:r>
              <a:rPr lang="en-GB" sz="2700" dirty="0" smtClean="0"/>
              <a:t/>
            </a:r>
            <a:br>
              <a:rPr lang="en-GB" sz="2700" dirty="0" smtClean="0"/>
            </a:br>
            <a:r>
              <a:rPr lang="en-GB" sz="2700" dirty="0" smtClean="0"/>
              <a:t>It helps us with many other areas of maths e.g. fractions, division, area, perimeter, problem solving and many other areas of maths. It means that we are not spending time on figuring out what 9x 6 equals when there are many other areas of a particular problem to solve.</a:t>
            </a:r>
            <a:r>
              <a:rPr lang="en-GB" sz="2700" dirty="0"/>
              <a:t/>
            </a:r>
            <a:br>
              <a:rPr lang="en-GB" sz="2700" dirty="0"/>
            </a:br>
            <a:endParaRPr lang="en-GB" sz="2700" dirty="0"/>
          </a:p>
        </p:txBody>
      </p:sp>
    </p:spTree>
    <p:extLst>
      <p:ext uri="{BB962C8B-B14F-4D97-AF65-F5344CB8AC3E}">
        <p14:creationId xmlns:p14="http://schemas.microsoft.com/office/powerpoint/2010/main" val="3369083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 times table</a:t>
            </a:r>
            <a:br>
              <a:rPr lang="en-GB" dirty="0" smtClean="0"/>
            </a:br>
            <a:r>
              <a:rPr lang="en-GB" sz="1800" dirty="0">
                <a:hlinkClick r:id="rId2"/>
              </a:rPr>
              <a:t>https://www.youtube.com/watch?v=e7rYbk9PNuM</a:t>
            </a:r>
            <a:endParaRPr lang="en-GB" sz="1800"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691457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sz="1600" cap="none" dirty="0" smtClean="0"/>
              <a:t>So what are the top tips we can use when we are trying to think of the answer.</a:t>
            </a:r>
            <a:br>
              <a:rPr lang="en-GB" sz="1600" cap="none" dirty="0" smtClean="0"/>
            </a:br>
            <a:r>
              <a:rPr lang="en-GB" sz="1600" cap="none" dirty="0"/>
              <a:t/>
            </a:r>
            <a:br>
              <a:rPr lang="en-GB" sz="1600" cap="none" dirty="0"/>
            </a:br>
            <a:r>
              <a:rPr lang="en-GB" sz="1600" cap="none" dirty="0" smtClean="0"/>
              <a:t>1.  8 x 5 =                            think of turning this around to   5 x 8 , the 5 times table is an easier table.</a:t>
            </a:r>
            <a:br>
              <a:rPr lang="en-GB" sz="1600" cap="none" dirty="0" smtClean="0"/>
            </a:br>
            <a:r>
              <a:rPr lang="en-GB" sz="1600" cap="none" dirty="0"/>
              <a:t/>
            </a:r>
            <a:br>
              <a:rPr lang="en-GB" sz="1600" cap="none" dirty="0"/>
            </a:br>
            <a:r>
              <a:rPr lang="en-GB" sz="1600" cap="none" dirty="0" smtClean="0"/>
              <a:t>2. 12 x 11 =                        remember you can partition – you are good at this…12 x 10 = 120 and 12 x 1 = 12</a:t>
            </a:r>
            <a:br>
              <a:rPr lang="en-GB" sz="1600" cap="none" dirty="0" smtClean="0"/>
            </a:br>
            <a:r>
              <a:rPr lang="en-GB" sz="1600" cap="none" dirty="0"/>
              <a:t> </a:t>
            </a:r>
            <a:r>
              <a:rPr lang="en-GB" sz="1600" cap="none" dirty="0" smtClean="0"/>
              <a:t>                                             add the 120 to 12 and you have 123</a:t>
            </a:r>
            <a:br>
              <a:rPr lang="en-GB" sz="1600" cap="none" dirty="0" smtClean="0"/>
            </a:br>
            <a:r>
              <a:rPr lang="en-GB" sz="1600" cap="none" dirty="0"/>
              <a:t/>
            </a:r>
            <a:br>
              <a:rPr lang="en-GB" sz="1600" cap="none" dirty="0"/>
            </a:br>
            <a:r>
              <a:rPr lang="en-GB" sz="1600" cap="none" dirty="0" smtClean="0"/>
              <a:t>3. 9 x 8 =                            When dealing with the 9 times table – go to your 10.  You know that 10 x 8 = 80 </a:t>
            </a:r>
            <a:br>
              <a:rPr lang="en-GB" sz="1600" cap="none" dirty="0" smtClean="0"/>
            </a:br>
            <a:r>
              <a:rPr lang="en-GB" sz="1600" cap="none" dirty="0"/>
              <a:t> </a:t>
            </a:r>
            <a:r>
              <a:rPr lang="en-GB" sz="1600" cap="none" dirty="0" smtClean="0"/>
              <a:t>                                            so, take 8 away from 80 and you have 9 lots of 8 – 72.</a:t>
            </a:r>
            <a:br>
              <a:rPr lang="en-GB" sz="1600" cap="none" dirty="0" smtClean="0"/>
            </a:br>
            <a:r>
              <a:rPr lang="en-GB" sz="1600" cap="none" dirty="0"/>
              <a:t/>
            </a:r>
            <a:br>
              <a:rPr lang="en-GB" sz="1600" cap="none" dirty="0"/>
            </a:br>
            <a:r>
              <a:rPr lang="en-GB" sz="1600" cap="none" dirty="0" smtClean="0"/>
              <a:t>4. 4 x 6  =                           Go to your 5 times table – you know that 5  x 6 = 30 , you only want 4 lots of 6 so </a:t>
            </a:r>
            <a:br>
              <a:rPr lang="en-GB" sz="1600" cap="none" dirty="0" smtClean="0"/>
            </a:br>
            <a:r>
              <a:rPr lang="en-GB" sz="1600" cap="none" dirty="0"/>
              <a:t> </a:t>
            </a:r>
            <a:r>
              <a:rPr lang="en-GB" sz="1600" cap="none" dirty="0" smtClean="0"/>
              <a:t>                                             take one away and you have your answer – 24.</a:t>
            </a:r>
            <a:endParaRPr lang="en-GB" sz="1600" cap="none"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94289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2400" dirty="0">
                <a:hlinkClick r:id="rId2"/>
              </a:rPr>
              <a:t>https://www.youtube.com/watch?v=EvUO_d8Uzf0</a:t>
            </a:r>
            <a:endParaRPr lang="en-GB" sz="2400"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33536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2 x 8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8559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3 x 9</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822820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53</TotalTime>
  <Words>344</Words>
  <Application>Microsoft Office PowerPoint</Application>
  <PresentationFormat>Widescreen</PresentationFormat>
  <Paragraphs>29</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Century Gothic</vt:lpstr>
      <vt:lpstr>Garamond</vt:lpstr>
      <vt:lpstr>Savon</vt:lpstr>
      <vt:lpstr>multiplication tables </vt:lpstr>
      <vt:lpstr>https://www.youtube.com/watch?v=EvUO_d8Uzf0</vt:lpstr>
      <vt:lpstr>PowerPoint Presentation</vt:lpstr>
      <vt:lpstr> Why is this important?  It is important because:  It helps us with many other areas of maths e.g. fractions, division, area, perimeter, problem solving and many other areas of maths. It means that we are not spending time on figuring out what 9x 6 equals when there are many other areas of a particular problem to solve. </vt:lpstr>
      <vt:lpstr>6 times table https://www.youtube.com/watch?v=e7rYbk9PNuM</vt:lpstr>
      <vt:lpstr>So what are the top tips we can use when we are trying to think of the answer.  1.  8 x 5 =                            think of turning this around to   5 x 8 , the 5 times table is an easier table.  2. 12 x 11 =                        remember you can partition – you are good at this…12 x 10 = 120 and 12 x 1 = 12                                               add the 120 to 12 and you have 123  3. 9 x 8 =                            When dealing with the 9 times table – go to your 10.  You know that 10 x 8 = 80                                               so, take 8 away from 80 and you have 9 lots of 8 – 72.  4. 4 x 6  =                           Go to your 5 times table – you know that 5  x 6 = 30 , you only want 4 lots of 6 so                                                take one away and you have your answer – 24.</vt:lpstr>
      <vt:lpstr>https://www.youtube.com/watch?v=EvUO_d8Uzf0</vt:lpstr>
      <vt:lpstr>2 x 8 </vt:lpstr>
      <vt:lpstr>3 x 9</vt:lpstr>
      <vt:lpstr>4 x 5</vt:lpstr>
      <vt:lpstr>5 x 7</vt:lpstr>
      <vt:lpstr>6 x 6</vt:lpstr>
      <vt:lpstr>7 x 4</vt:lpstr>
      <vt:lpstr>8 x6</vt:lpstr>
      <vt:lpstr>9 x 7</vt:lpstr>
      <vt:lpstr>10 x 10</vt:lpstr>
      <vt:lpstr>11 x 12</vt:lpstr>
      <vt:lpstr>12 x 3</vt:lpstr>
      <vt:lpstr>2 x 6</vt:lpstr>
      <vt:lpstr>3 x 7</vt:lpstr>
      <vt:lpstr>4 x 4</vt:lpstr>
      <vt:lpstr>5 x 9</vt:lpstr>
      <vt:lpstr>6 x 4</vt:lpstr>
      <vt:lpstr>7 x 12</vt:lpstr>
      <vt:lpstr>8 x 9</vt:lpstr>
      <vt:lpstr>9 x 6</vt:lpstr>
      <vt:lpstr>10 x 11</vt:lpstr>
      <vt:lpstr>11 x 12</vt:lpstr>
      <vt:lpstr>12 x 8</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multiplication tables</dc:title>
  <dc:creator>Jane Peters</dc:creator>
  <cp:lastModifiedBy>Jane Peters</cp:lastModifiedBy>
  <cp:revision>6</cp:revision>
  <dcterms:created xsi:type="dcterms:W3CDTF">2020-05-14T09:12:28Z</dcterms:created>
  <dcterms:modified xsi:type="dcterms:W3CDTF">2020-05-14T10:25:22Z</dcterms:modified>
</cp:coreProperties>
</file>