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4" r:id="rId4"/>
    <p:sldId id="275" r:id="rId5"/>
    <p:sldId id="276" r:id="rId6"/>
    <p:sldId id="278" r:id="rId7"/>
    <p:sldId id="283" r:id="rId8"/>
    <p:sldId id="284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C4"/>
    <a:srgbClr val="87BD31"/>
    <a:srgbClr val="A872AE"/>
    <a:srgbClr val="F08115"/>
    <a:srgbClr val="EC73A8"/>
    <a:srgbClr val="00A7E6"/>
    <a:srgbClr val="CA4692"/>
    <a:srgbClr val="8D358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obtuse angle is more than 90</a:t>
            </a:r>
            <a:r>
              <a:rPr lang="en-GB" sz="2000" dirty="0">
                <a:latin typeface="Twinkl" pitchFamily="2" charset="0"/>
              </a:rPr>
              <a:t>⁰ and less than 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pic>
        <p:nvPicPr>
          <p:cNvPr id="26" name="Ti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9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5" y="4649061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2577298" y="5332577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6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917665" y="5332577"/>
            <a:ext cx="294089" cy="561444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3" y="4681813"/>
            <a:ext cx="1147953" cy="1195430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4059832" y="5315799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61</TotalTime>
  <Words>82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Calibri</vt:lpstr>
      <vt:lpstr>Arial</vt:lpstr>
      <vt:lpstr>Office Theme</vt:lpstr>
      <vt:lpstr>PowerPoint Presentation</vt:lpstr>
      <vt:lpstr>Right Angle</vt:lpstr>
      <vt:lpstr>Acute Angle</vt:lpstr>
      <vt:lpstr>Obtuse Angle</vt:lpstr>
      <vt:lpstr>Straight Angle</vt:lpstr>
      <vt:lpstr>What kind of angle is this?</vt:lpstr>
      <vt:lpstr>What kind of angle is this?</vt:lpstr>
      <vt:lpstr>What kind of angle is this?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Jane Peters</cp:lastModifiedBy>
  <cp:revision>10</cp:revision>
  <dcterms:created xsi:type="dcterms:W3CDTF">2019-06-24T06:27:01Z</dcterms:created>
  <dcterms:modified xsi:type="dcterms:W3CDTF">2020-05-13T09:15:25Z</dcterms:modified>
</cp:coreProperties>
</file>