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1" r:id="rId2"/>
    <p:sldId id="268" r:id="rId3"/>
    <p:sldId id="279" r:id="rId4"/>
    <p:sldId id="259" r:id="rId5"/>
    <p:sldId id="262" r:id="rId6"/>
    <p:sldId id="263" r:id="rId7"/>
    <p:sldId id="264" r:id="rId8"/>
    <p:sldId id="276" r:id="rId9"/>
    <p:sldId id="271" r:id="rId10"/>
    <p:sldId id="278" r:id="rId11"/>
    <p:sldId id="282" r:id="rId12"/>
    <p:sldId id="280" r:id="rId13"/>
    <p:sldId id="28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ACD7907-6B86-4E2A-B9B9-AC89200E4A4D}">
          <p14:sldIdLst>
            <p14:sldId id="261"/>
            <p14:sldId id="268"/>
            <p14:sldId id="279"/>
            <p14:sldId id="259"/>
          </p14:sldIdLst>
        </p14:section>
        <p14:section name="Untitled Section" id="{B26A4156-5895-4F63-B8F4-FFDA2F28A8A5}">
          <p14:sldIdLst>
            <p14:sldId id="262"/>
            <p14:sldId id="263"/>
            <p14:sldId id="264"/>
            <p14:sldId id="276"/>
            <p14:sldId id="271"/>
            <p14:sldId id="278"/>
            <p14:sldId id="282"/>
            <p14:sldId id="280"/>
            <p14:sldId id="28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13/05/2020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13/05/2020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13/05/2020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13/05/2020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13/05/2020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13/05/2020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13/05/2020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13/05/2020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13/05/2020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13/05/2020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13/05/2020</a:t>
            </a:fld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79B08CC-AE03-4D13-A40F-BB5644ED48D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3AC64F9-5994-4D24-AC9E-0D2CDDC6EA1E}" type="datetimeFigureOut">
              <a:rPr lang="en-GB" smtClean="0"/>
              <a:t>13/05/2020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bbc.co.uk/teach/supermovers/ks1--ks2-mfl-spanish-greetings-with-ben-shires/zfksqp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7.wav"/><Relationship Id="rId7" Type="http://schemas.openxmlformats.org/officeDocument/2006/relationships/image" Target="../media/image16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7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vHdgI1Ep4Dg&amp;feature=youtu.be" TargetMode="External"/><Relationship Id="rId3" Type="http://schemas.microsoft.com/office/2007/relationships/media" Target="../media/media9.wav"/><Relationship Id="rId7" Type="http://schemas.openxmlformats.org/officeDocument/2006/relationships/image" Target="../media/image7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wav"/><Relationship Id="rId7" Type="http://schemas.openxmlformats.org/officeDocument/2006/relationships/image" Target="../media/image6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jpe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2.wav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ctgames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4.wav"/><Relationship Id="rId7" Type="http://schemas.openxmlformats.org/officeDocument/2006/relationships/slideLayout" Target="../slideLayouts/slideLayout6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audio" Target="../media/media5.wav"/><Relationship Id="rId5" Type="http://schemas.microsoft.com/office/2007/relationships/media" Target="../media/media5.wav"/><Relationship Id="rId4" Type="http://schemas.openxmlformats.org/officeDocument/2006/relationships/audio" Target="../media/media4.wav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A1Mazc-SsG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Wednesday 13 May </a:t>
            </a:r>
            <a:r>
              <a:rPr lang="en-GB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2020</a:t>
            </a:r>
            <a:endParaRPr lang="en-GB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GB" sz="4400" dirty="0">
                <a:latin typeface="Comic Sans MS" panose="030F0702030302020204" pitchFamily="66" charset="0"/>
              </a:rPr>
              <a:t>Bien?</a:t>
            </a:r>
            <a:br>
              <a:rPr lang="en-GB" sz="4400" dirty="0">
                <a:latin typeface="Comic Sans MS" panose="030F0702030302020204" pitchFamily="66" charset="0"/>
              </a:rPr>
            </a:br>
            <a:r>
              <a:rPr lang="en-GB" sz="4400" dirty="0">
                <a:latin typeface="Comic Sans MS" panose="030F0702030302020204" pitchFamily="66" charset="0"/>
              </a:rPr>
              <a:t/>
            </a:r>
            <a:br>
              <a:rPr lang="en-GB" sz="4400" dirty="0">
                <a:latin typeface="Comic Sans MS" panose="030F0702030302020204" pitchFamily="66" charset="0"/>
              </a:rPr>
            </a:br>
            <a:r>
              <a:rPr lang="en-GB" sz="4400" dirty="0">
                <a:latin typeface="Comic Sans MS" panose="030F0702030302020204" pitchFamily="66" charset="0"/>
              </a:rPr>
              <a:t>Regular?</a:t>
            </a:r>
            <a:br>
              <a:rPr lang="en-GB" sz="4400" dirty="0">
                <a:latin typeface="Comic Sans MS" panose="030F0702030302020204" pitchFamily="66" charset="0"/>
              </a:rPr>
            </a:br>
            <a:r>
              <a:rPr lang="en-GB" sz="4400" dirty="0">
                <a:latin typeface="Comic Sans MS" panose="030F0702030302020204" pitchFamily="66" charset="0"/>
              </a:rPr>
              <a:t/>
            </a:r>
            <a:br>
              <a:rPr lang="en-GB" sz="4400" dirty="0">
                <a:latin typeface="Comic Sans MS" panose="030F0702030302020204" pitchFamily="66" charset="0"/>
              </a:rPr>
            </a:br>
            <a:r>
              <a:rPr lang="en-GB" sz="4400" dirty="0">
                <a:latin typeface="Comic Sans MS" panose="030F0702030302020204" pitchFamily="66" charset="0"/>
              </a:rPr>
              <a:t>Mal?</a:t>
            </a:r>
            <a:endParaRPr lang="en-GB" sz="4400" dirty="0"/>
          </a:p>
        </p:txBody>
      </p:sp>
      <p:sp>
        <p:nvSpPr>
          <p:cNvPr id="5" name="Rectangle 4"/>
          <p:cNvSpPr/>
          <p:nvPr/>
        </p:nvSpPr>
        <p:spPr>
          <a:xfrm>
            <a:off x="327821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992216" y="5301208"/>
            <a:ext cx="64601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dirty="0">
                <a:hlinkClick r:id="rId2"/>
              </a:rPr>
              <a:t>https://www.bbc.co.uk/teach/supermovers/ks1--ks2-mfl-spanish-greetings-with-ben-shires/zfksqp3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412776"/>
            <a:ext cx="137160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3" y="2692677"/>
            <a:ext cx="194468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204" y="3935034"/>
            <a:ext cx="14382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28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5301208"/>
            <a:ext cx="64087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was your estimation?  Count them to check.  How did you count them? Share your strategies.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Number Talks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16" y="1700808"/>
            <a:ext cx="4176464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18746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Can you estimate how many shells there are?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24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Seashore Zones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7080448" cy="506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88224" y="548680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10400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1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2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Story Time- Under the Sand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20" y="2159626"/>
            <a:ext cx="7704856" cy="4005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2789" y="1124744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omic Sans MS" panose="030F0702030302020204" pitchFamily="66" charset="0"/>
              </a:rPr>
              <a:t>Can you name the shells and describe their properties?  Which ones are bivalves? Which zone are these creatures in ?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69088" y="24366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2789" y="6304002"/>
            <a:ext cx="82576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dirty="0">
                <a:solidFill>
                  <a:prstClr val="black"/>
                </a:solidFill>
                <a:hlinkClick r:id="rId8"/>
              </a:rPr>
              <a:t>https://www.youtube.com/watch?v=vHdgI1Ep4Dg&amp;feature=youtu.be</a:t>
            </a:r>
            <a:endParaRPr lang="en-GB" sz="2000" dirty="0">
              <a:solidFill>
                <a:prstClr val="black"/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20272" y="5373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7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5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Digging for Molluscs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380" y="1412776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This is the shallow water zone.  The tide is way out.  Emma and I continued to look for clues on top of the sand and for molluscs under the sand, but </a:t>
            </a:r>
            <a:r>
              <a:rPr lang="en-GB" dirty="0" smtClean="0">
                <a:latin typeface="Comic Sans MS" panose="030F0702030302020204" pitchFamily="66" charset="0"/>
              </a:rPr>
              <a:t>sadly, </a:t>
            </a:r>
            <a:r>
              <a:rPr lang="en-GB" dirty="0" smtClean="0">
                <a:latin typeface="Comic Sans MS" panose="030F0702030302020204" pitchFamily="66" charset="0"/>
              </a:rPr>
              <a:t>despite a lot of digging we couldn’t find any </a:t>
            </a:r>
            <a:r>
              <a:rPr lang="en-GB" dirty="0">
                <a:latin typeface="Comic Sans MS" panose="030F0702030302020204" pitchFamily="66" charset="0"/>
              </a:rPr>
              <a:t>m</a:t>
            </a:r>
            <a:r>
              <a:rPr lang="en-GB" dirty="0" smtClean="0">
                <a:latin typeface="Comic Sans MS" panose="030F0702030302020204" pitchFamily="66" charset="0"/>
              </a:rPr>
              <a:t>olluscs.  They must be really well hidden!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7"/>
            <a:ext cx="3617853" cy="360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809294"/>
            <a:ext cx="3240360" cy="357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705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Writing A Plan for Mrs Grinling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506003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GB" sz="1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How can </a:t>
            </a:r>
            <a:r>
              <a:rPr lang="en-GB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we stop the seagulls from eating Mr </a:t>
            </a:r>
            <a:r>
              <a:rPr lang="en-GB" sz="1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Grinling’s</a:t>
            </a:r>
            <a:r>
              <a:rPr lang="en-GB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Lunch?’ </a:t>
            </a:r>
            <a:endParaRPr lang="en-GB" sz="18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114300" indent="0">
              <a:buNone/>
            </a:pPr>
            <a:endParaRPr lang="en-GB" sz="1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114300" indent="0">
              <a:buNone/>
            </a:pPr>
            <a:r>
              <a:rPr lang="en-GB" sz="1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sz="2000" b="1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Say-</a:t>
            </a:r>
            <a:r>
              <a:rPr lang="en-GB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Can </a:t>
            </a:r>
            <a:r>
              <a:rPr lang="en-GB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you think of sandwich filling ideas?  Can you think of a way of protecting the sandwiches when they are in the basket? Share </a:t>
            </a:r>
            <a:r>
              <a:rPr lang="en-GB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your ideas with your </a:t>
            </a:r>
            <a:r>
              <a:rPr lang="en-GB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family</a:t>
            </a:r>
            <a:r>
              <a:rPr lang="en-GB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  <a:endParaRPr lang="en-GB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114300" indent="0">
              <a:buNone/>
            </a:pPr>
            <a:endParaRPr lang="en-GB" sz="18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114300" indent="0">
              <a:buNone/>
            </a:pPr>
            <a:r>
              <a:rPr lang="en-GB" sz="2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Make – Draw detailed </a:t>
            </a:r>
            <a:r>
              <a:rPr lang="en-GB" sz="2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pictures/diagrams</a:t>
            </a:r>
            <a:r>
              <a:rPr lang="en-GB" sz="2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GB" sz="2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of your </a:t>
            </a:r>
            <a:r>
              <a:rPr lang="en-GB" sz="2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plan</a:t>
            </a:r>
            <a:r>
              <a:rPr lang="en-GB" sz="2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.</a:t>
            </a:r>
            <a:endParaRPr lang="en-GB" sz="20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114300" indent="0">
              <a:buNone/>
            </a:pPr>
            <a:endParaRPr lang="en-GB" sz="2000" dirty="0">
              <a:latin typeface="Comic Sans MS" panose="030F0702030302020204" pitchFamily="66" charset="0"/>
            </a:endParaRPr>
          </a:p>
          <a:p>
            <a:pPr marL="114300" indent="0">
              <a:buNone/>
            </a:pPr>
            <a:r>
              <a:rPr lang="en-GB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Write</a:t>
            </a:r>
            <a:r>
              <a:rPr lang="en-GB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– </a:t>
            </a:r>
            <a:r>
              <a:rPr lang="en-GB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Write a message to Mrs Grinling to let her know of your new ideas.  Remember to use your core targets.  </a:t>
            </a:r>
          </a:p>
          <a:p>
            <a:pPr marL="114300" indent="0">
              <a:buNone/>
            </a:pPr>
            <a:endParaRPr lang="en-GB" sz="2000" dirty="0">
              <a:latin typeface="Comic Sans MS" panose="030F0702030302020204" pitchFamily="66" charset="0"/>
            </a:endParaRPr>
          </a:p>
          <a:p>
            <a:pPr marL="114300" indent="0">
              <a:buNone/>
            </a:pPr>
            <a:r>
              <a:rPr lang="en-GB" sz="2000" b="1" dirty="0" smtClean="0">
                <a:solidFill>
                  <a:srgbClr val="FF6600"/>
                </a:solidFill>
                <a:latin typeface="Comic Sans MS" panose="030F0702030302020204" pitchFamily="66" charset="0"/>
              </a:rPr>
              <a:t>Do – Read your </a:t>
            </a:r>
            <a:r>
              <a:rPr lang="en-GB" sz="2000" b="1" dirty="0" smtClean="0">
                <a:solidFill>
                  <a:srgbClr val="FF6600"/>
                </a:solidFill>
                <a:latin typeface="Comic Sans MS" panose="030F0702030302020204" pitchFamily="66" charset="0"/>
              </a:rPr>
              <a:t>message</a:t>
            </a:r>
            <a:r>
              <a:rPr lang="en-GB" sz="2000" b="1" dirty="0" smtClean="0">
                <a:solidFill>
                  <a:srgbClr val="FF6600"/>
                </a:solidFill>
                <a:latin typeface="Comic Sans MS" panose="030F0702030302020204" pitchFamily="66" charset="0"/>
              </a:rPr>
              <a:t> </a:t>
            </a:r>
            <a:r>
              <a:rPr lang="en-GB" sz="2000" b="1" dirty="0" smtClean="0">
                <a:solidFill>
                  <a:srgbClr val="FF6600"/>
                </a:solidFill>
                <a:latin typeface="Comic Sans MS" panose="030F0702030302020204" pitchFamily="66" charset="0"/>
              </a:rPr>
              <a:t>to your mum or dad, does it make sense? Did you use your core targets?</a:t>
            </a:r>
          </a:p>
          <a:p>
            <a:pPr marL="114300" indent="0">
              <a:buNone/>
            </a:pPr>
            <a:endParaRPr lang="en-GB" sz="1800" dirty="0" smtClean="0">
              <a:latin typeface="Comic Sans MS" panose="030F0702030302020204" pitchFamily="66" charset="0"/>
            </a:endParaRPr>
          </a:p>
          <a:p>
            <a:pPr marL="11430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67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69" y="191432"/>
            <a:ext cx="7620000" cy="1143000"/>
          </a:xfrm>
        </p:spPr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A Plan for Mrs Grinling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53" name="Picture 5" descr="Cartoon Seagull Images, Stock Photos &amp; Vectors | Shutterstoc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80" y="4742681"/>
            <a:ext cx="199072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4" descr="Cartoon Sandwich Images, Stock Photos &amp; Vectors | Shutterstoc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89040"/>
            <a:ext cx="204787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724400" y="6096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724400" y="16764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724400" y="2903243"/>
            <a:ext cx="976461" cy="1122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44777" y="4293865"/>
            <a:ext cx="1739630" cy="581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4031940" y="2657875"/>
            <a:ext cx="72008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051720" y="4293865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498776" y="4513337"/>
            <a:ext cx="504056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2915816" y="3605730"/>
            <a:ext cx="50405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61582" y="4513337"/>
            <a:ext cx="126014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3580" y="3967693"/>
            <a:ext cx="2007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You’ll never stop me!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150742" y="3981967"/>
            <a:ext cx="1756962" cy="893439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5796136" y="1531622"/>
            <a:ext cx="2664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Think, Pair and Share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fillings could go in the sandwich?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How can we keep the sandwiches safe?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7544" y="6021288"/>
            <a:ext cx="7807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Now you have thought of some ideas, draw and write them down in your jotter or on the sheet.  Thank you.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65220" y="980728"/>
            <a:ext cx="609600" cy="6096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79607" y="5301208"/>
            <a:ext cx="609600" cy="609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77" y="1886817"/>
            <a:ext cx="2049763" cy="146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21092" y="990163"/>
            <a:ext cx="2046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Please can you help me? I’ve run out of ideas!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221092" y="1024444"/>
            <a:ext cx="2190668" cy="964396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05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3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842963"/>
            <a:ext cx="7686675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46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Spelling Words</a:t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7620000" cy="5348064"/>
          </a:xfrm>
        </p:spPr>
        <p:txBody>
          <a:bodyPr/>
          <a:lstStyle/>
          <a:p>
            <a:r>
              <a:rPr lang="en-GB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important</a:t>
            </a:r>
          </a:p>
          <a:p>
            <a:r>
              <a:rPr lang="en-GB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body</a:t>
            </a:r>
          </a:p>
          <a:p>
            <a:r>
              <a:rPr lang="en-GB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music</a:t>
            </a:r>
          </a:p>
          <a:p>
            <a:r>
              <a:rPr lang="en-GB" sz="3200" b="1" dirty="0">
                <a:latin typeface="Comic Sans MS" panose="030F0702030302020204" pitchFamily="66" charset="0"/>
              </a:rPr>
              <a:t>s</a:t>
            </a:r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GB" sz="3200" b="1" dirty="0">
                <a:latin typeface="Comic Sans MS" panose="030F0702030302020204" pitchFamily="66" charset="0"/>
              </a:rPr>
              <a:t>tting</a:t>
            </a:r>
          </a:p>
          <a:p>
            <a:r>
              <a:rPr lang="en-GB" sz="3200" b="1" dirty="0">
                <a:latin typeface="Comic Sans MS" panose="030F0702030302020204" pitchFamily="66" charset="0"/>
              </a:rPr>
              <a:t>r</a:t>
            </a:r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u</a:t>
            </a:r>
            <a:r>
              <a:rPr lang="en-GB" sz="3200" b="1" dirty="0">
                <a:latin typeface="Comic Sans MS" panose="030F0702030302020204" pitchFamily="66" charset="0"/>
              </a:rPr>
              <a:t>nning</a:t>
            </a:r>
          </a:p>
          <a:p>
            <a:r>
              <a:rPr lang="en-GB" sz="3200" b="1" dirty="0">
                <a:latin typeface="Comic Sans MS" panose="030F0702030302020204" pitchFamily="66" charset="0"/>
              </a:rPr>
              <a:t>sh</a:t>
            </a:r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u</a:t>
            </a:r>
            <a:r>
              <a:rPr lang="en-GB" sz="3200" b="1" dirty="0">
                <a:latin typeface="Comic Sans MS" panose="030F0702030302020204" pitchFamily="66" charset="0"/>
              </a:rPr>
              <a:t>tting</a:t>
            </a:r>
          </a:p>
          <a:p>
            <a:r>
              <a:rPr lang="en-GB" sz="3200" b="1" dirty="0">
                <a:latin typeface="Comic Sans MS" panose="030F0702030302020204" pitchFamily="66" charset="0"/>
              </a:rPr>
              <a:t>w</a:t>
            </a:r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GB" sz="3200" b="1" dirty="0">
                <a:latin typeface="Comic Sans MS" panose="030F0702030302020204" pitchFamily="66" charset="0"/>
              </a:rPr>
              <a:t>dding</a:t>
            </a:r>
          </a:p>
          <a:p>
            <a:r>
              <a:rPr lang="en-GB" sz="3200" b="1" dirty="0" smtClean="0">
                <a:latin typeface="Comic Sans MS" panose="030F0702030302020204" pitchFamily="66" charset="0"/>
              </a:rPr>
              <a:t>spl</a:t>
            </a:r>
            <a:r>
              <a:rPr lang="en-GB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GB" sz="3200" b="1" dirty="0" smtClean="0">
                <a:latin typeface="Comic Sans MS" panose="030F0702030302020204" pitchFamily="66" charset="0"/>
              </a:rPr>
              <a:t>tting</a:t>
            </a:r>
            <a:endParaRPr lang="en-GB" sz="3200" b="1" dirty="0">
              <a:latin typeface="Comic Sans MS" panose="030F0702030302020204" pitchFamily="66" charset="0"/>
            </a:endParaRPr>
          </a:p>
          <a:p>
            <a:r>
              <a:rPr lang="en-GB" sz="3200" b="1" dirty="0">
                <a:latin typeface="Comic Sans MS" panose="030F0702030302020204" pitchFamily="66" charset="0"/>
              </a:rPr>
              <a:t>w</a:t>
            </a:r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GB" sz="3200" b="1" dirty="0">
                <a:latin typeface="Comic Sans MS" panose="030F0702030302020204" pitchFamily="66" charset="0"/>
              </a:rPr>
              <a:t>nning</a:t>
            </a:r>
          </a:p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419872" y="1916832"/>
            <a:ext cx="53285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Here are your spelling words for the week. Choose 3 words each day to practise. </a:t>
            </a:r>
          </a:p>
          <a:p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Remember to..</a:t>
            </a:r>
          </a:p>
          <a:p>
            <a:endParaRPr lang="en-GB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Read the word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Clap the syllables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Use your sound box to sound out the sounds.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Write out the words</a:t>
            </a:r>
            <a:endParaRPr lang="en-GB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653136"/>
            <a:ext cx="3672408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08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6000" dirty="0" smtClean="0">
                <a:latin typeface="Comic Sans MS" panose="030F0702030302020204" pitchFamily="66" charset="0"/>
              </a:rPr>
              <a:t>Reading Detectives</a:t>
            </a:r>
            <a:endParaRPr lang="en-GB" sz="60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 can read the sentences</a:t>
            </a: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 can find the vowel digraphs, tricky words, and words ending in ‘ing’.</a:t>
            </a: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 can up level the sentence to make it more interesting</a:t>
            </a:r>
          </a:p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114300" indent="0">
              <a:buNone/>
            </a:pPr>
            <a:r>
              <a:rPr lang="en-GB" sz="4000" dirty="0" smtClean="0">
                <a:latin typeface="Comic Sans MS" panose="030F0702030302020204" pitchFamily="66" charset="0"/>
              </a:rPr>
              <a:t>Move these people over there because they are jamming the entrance to the hall.  </a:t>
            </a:r>
          </a:p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114300" indent="0">
              <a:buNone/>
            </a:pP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56992"/>
            <a:ext cx="287655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90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Maths and Numeracy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5204048"/>
          </a:xfrm>
        </p:spPr>
        <p:txBody>
          <a:bodyPr>
            <a:normAutofit lnSpcReduction="10000"/>
          </a:bodyPr>
          <a:lstStyle/>
          <a:p>
            <a:pPr marL="114300" indent="0" algn="ctr">
              <a:buNone/>
            </a:pPr>
            <a:r>
              <a:rPr lang="en-GB" sz="1600" dirty="0">
                <a:latin typeface="Comic Sans MS" panose="030F0702030302020204" pitchFamily="66" charset="0"/>
              </a:rPr>
              <a:t>I am learning to add and subtract to 20 and beyond</a:t>
            </a:r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pPr marL="114300" indent="0">
              <a:buNone/>
            </a:pPr>
            <a:r>
              <a:rPr lang="en-GB" sz="1100" dirty="0">
                <a:latin typeface="Comic Sans MS" panose="030F0702030302020204" pitchFamily="66" charset="0"/>
              </a:rPr>
              <a:t>To explore numbers, understand quantities, use strategies to help me work with numbers I can</a:t>
            </a:r>
          </a:p>
          <a:p>
            <a:pPr marL="114300" indent="0">
              <a:buNone/>
            </a:pPr>
            <a:endParaRPr lang="en-GB" sz="1100" dirty="0">
              <a:latin typeface="Comic Sans MS" panose="030F0702030302020204" pitchFamily="66" charset="0"/>
            </a:endParaRPr>
          </a:p>
          <a:p>
            <a:pPr marL="114300" indent="0">
              <a:buNone/>
            </a:pPr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Say-  </a:t>
            </a:r>
            <a:r>
              <a:rPr lang="en-GB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count forwards and backwards to </a:t>
            </a:r>
            <a:r>
              <a:rPr lang="en-GB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and from 50 in </a:t>
            </a:r>
            <a:r>
              <a:rPr lang="en-GB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5</a:t>
            </a:r>
            <a:r>
              <a:rPr lang="en-GB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s, throw and catch a ball with someone as you do it. </a:t>
            </a:r>
          </a:p>
          <a:p>
            <a:pPr marL="114300" indent="0">
              <a:buNone/>
            </a:pPr>
            <a:endParaRPr lang="en-GB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114300" indent="0">
              <a:buNone/>
            </a:pP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Make – Play ‘Duck Shoot’ on 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  <a:hlinkClick r:id="rId2"/>
              </a:rPr>
              <a:t>www.ictgames.com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to help you practice counting up to 100 in 2s, 5s and 10s from any given number.  </a:t>
            </a:r>
          </a:p>
          <a:p>
            <a:pPr marL="114300" indent="0">
              <a:buNone/>
            </a:pP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114300" indent="0">
              <a:buNone/>
            </a:pPr>
            <a:r>
              <a:rPr lang="en-GB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Write and </a:t>
            </a:r>
            <a:r>
              <a:rPr lang="en-GB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Do-Play the Equal Groups game (Instructions are on blog page) draw your groups.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79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Counting in 5s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1700807"/>
            <a:ext cx="6120681" cy="439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623731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Comic Sans MS" panose="030F0702030302020204" pitchFamily="66" charset="0"/>
              </a:rPr>
              <a:t>Now use the counting in 5s ppt to help you practice counting in 5s</a:t>
            </a:r>
            <a:endParaRPr lang="en-GB" b="1" dirty="0">
              <a:latin typeface="Comic Sans MS" panose="030F0702030302020204" pitchFamily="66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444208" y="692696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820279" y="3140968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98847" y="5319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3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0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Number Songs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https://www.youtube.com/watch?v=A1Mazc-SsG0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20888"/>
            <a:ext cx="5616624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88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1965</TotalTime>
  <Words>532</Words>
  <Application>Microsoft Office PowerPoint</Application>
  <PresentationFormat>On-screen Show (4:3)</PresentationFormat>
  <Paragraphs>67</Paragraphs>
  <Slides>13</Slides>
  <Notes>0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Adjacency</vt:lpstr>
      <vt:lpstr>Wednesday 13 May 2020</vt:lpstr>
      <vt:lpstr>Writing A Plan for Mrs Grinling</vt:lpstr>
      <vt:lpstr>A Plan for Mrs Grinling</vt:lpstr>
      <vt:lpstr>PowerPoint Presentation</vt:lpstr>
      <vt:lpstr>Spelling Words </vt:lpstr>
      <vt:lpstr>Reading Detectives</vt:lpstr>
      <vt:lpstr>Maths and Numeracy</vt:lpstr>
      <vt:lpstr>Counting in 5s</vt:lpstr>
      <vt:lpstr>Number Songs</vt:lpstr>
      <vt:lpstr>Number Talks</vt:lpstr>
      <vt:lpstr>Seashore Zones</vt:lpstr>
      <vt:lpstr>Story Time- Under the Sand</vt:lpstr>
      <vt:lpstr>Digging for Molluscs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P2 Weekly Diary  Week Beginning  20/04/2020</dc:title>
  <dc:creator>caroline marshall1</dc:creator>
  <cp:lastModifiedBy>caroline marshall1</cp:lastModifiedBy>
  <cp:revision>102</cp:revision>
  <dcterms:created xsi:type="dcterms:W3CDTF">2020-03-31T08:52:39Z</dcterms:created>
  <dcterms:modified xsi:type="dcterms:W3CDTF">2020-05-13T06:49:22Z</dcterms:modified>
</cp:coreProperties>
</file>