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1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8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3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5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9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28E3-D599-4DBC-A251-F4ED40202B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08CF2-5F0E-47F1-939F-0F388EF03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17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3100" dirty="0" smtClean="0">
                <a:latin typeface="SassoonCRInfant" panose="02010503020300020003" pitchFamily="2" charset="0"/>
              </a:rPr>
              <a:t>HWB at home –  6 May</a:t>
            </a:r>
            <a:br>
              <a:rPr lang="en-GB" sz="3100" dirty="0" smtClean="0">
                <a:latin typeface="SassoonCRInfant" panose="02010503020300020003" pitchFamily="2" charset="0"/>
              </a:rPr>
            </a:br>
            <a:r>
              <a:rPr lang="en-GB" sz="3100" dirty="0" smtClean="0">
                <a:latin typeface="SassoonCRInfant" panose="02010503020300020003" pitchFamily="2" charset="0"/>
              </a:rPr>
              <a:t>Spring Hunt</a:t>
            </a:r>
            <a:br>
              <a:rPr lang="en-GB" sz="3100" dirty="0" smtClean="0">
                <a:latin typeface="SassoonCRInfant" panose="02010503020300020003" pitchFamily="2" charset="0"/>
              </a:rPr>
            </a:br>
            <a:endParaRPr lang="en-GB" sz="3100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r>
              <a:rPr lang="en-GB" dirty="0" smtClean="0"/>
              <a:t>Good Morning!</a:t>
            </a:r>
          </a:p>
          <a:p>
            <a:r>
              <a:rPr lang="en-GB" dirty="0" smtClean="0"/>
              <a:t>Have you been seeing ‘spring’ things when your are outside?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899248" cy="2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26" y="83095"/>
            <a:ext cx="8229600" cy="171420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Mrs Bell’s Spring Hunt</a:t>
            </a:r>
            <a:br>
              <a:rPr lang="en-GB" sz="2400" dirty="0" smtClean="0">
                <a:latin typeface="SassoonCRInfant" panose="02010503020300020003" pitchFamily="2" charset="0"/>
              </a:rPr>
            </a:br>
            <a:r>
              <a:rPr lang="en-GB" sz="2400" dirty="0" smtClean="0">
                <a:latin typeface="SassoonCRInfant" panose="02010503020300020003" pitchFamily="2" charset="0"/>
              </a:rPr>
              <a:t>Look at these pictures from my walks.</a:t>
            </a:r>
            <a:br>
              <a:rPr lang="en-GB" sz="2400" dirty="0" smtClean="0">
                <a:latin typeface="SassoonCRInfant" panose="02010503020300020003" pitchFamily="2" charset="0"/>
              </a:rPr>
            </a:br>
            <a:r>
              <a:rPr lang="en-GB" sz="2400" dirty="0" smtClean="0">
                <a:latin typeface="SassoonCRInfant" panose="02010503020300020003" pitchFamily="2" charset="0"/>
              </a:rPr>
              <a:t> What would you not see in autumn or winter?</a:t>
            </a:r>
            <a:br>
              <a:rPr lang="en-GB" sz="2400" dirty="0" smtClean="0">
                <a:latin typeface="SassoonCRInfant" panose="02010503020300020003" pitchFamily="2" charset="0"/>
              </a:rPr>
            </a:b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0" y="1478829"/>
            <a:ext cx="1863543" cy="139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77658"/>
            <a:ext cx="2101249" cy="14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5" y="4941168"/>
            <a:ext cx="2848402" cy="16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01" y="4581128"/>
            <a:ext cx="1384904" cy="18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20" y="1556792"/>
            <a:ext cx="1932628" cy="24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2" y="3068960"/>
            <a:ext cx="1680280" cy="166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y Movie 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9912" y="4564497"/>
            <a:ext cx="3341864" cy="1879799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57" y="12790040"/>
            <a:ext cx="5205324" cy="69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28" y="1556792"/>
            <a:ext cx="1722591" cy="22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Did you spot :</a:t>
            </a:r>
          </a:p>
          <a:p>
            <a:r>
              <a:rPr lang="en-GB" dirty="0" smtClean="0"/>
              <a:t>Tree blossom</a:t>
            </a:r>
          </a:p>
          <a:p>
            <a:r>
              <a:rPr lang="en-GB" dirty="0"/>
              <a:t>L</a:t>
            </a:r>
            <a:r>
              <a:rPr lang="en-GB" dirty="0" smtClean="0"/>
              <a:t>ambs</a:t>
            </a:r>
          </a:p>
          <a:p>
            <a:r>
              <a:rPr lang="en-GB" dirty="0" smtClean="0"/>
              <a:t>Bluebells</a:t>
            </a:r>
          </a:p>
          <a:p>
            <a:r>
              <a:rPr lang="en-GB" dirty="0" smtClean="0"/>
              <a:t>Ducklings</a:t>
            </a:r>
          </a:p>
          <a:p>
            <a:r>
              <a:rPr lang="en-GB" dirty="0" smtClean="0"/>
              <a:t>Tulips</a:t>
            </a:r>
          </a:p>
          <a:p>
            <a:r>
              <a:rPr lang="en-GB" dirty="0" smtClean="0"/>
              <a:t>Daffodils</a:t>
            </a:r>
          </a:p>
          <a:p>
            <a:r>
              <a:rPr lang="en-GB" dirty="0" smtClean="0"/>
              <a:t>Tadpoles – Did you see them wriggling!</a:t>
            </a:r>
          </a:p>
          <a:p>
            <a:r>
              <a:rPr lang="en-GB" dirty="0" smtClean="0"/>
              <a:t>A curled up fern leaf from </a:t>
            </a:r>
            <a:r>
              <a:rPr lang="en-GB" smtClean="0"/>
              <a:t>my garden.</a:t>
            </a:r>
            <a:endParaRPr lang="en-GB" dirty="0"/>
          </a:p>
        </p:txBody>
      </p:sp>
      <p:pic>
        <p:nvPicPr>
          <p:cNvPr id="4098" name="Picture 2" descr="C:\Users\sally.bell\AppData\Local\Microsoft\Windows\INetCache\IE\AYD0BVVW\Detective-with-magnifying-gla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1542226" cy="12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Leaf Rubbing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There are so many beautiful leaf shapes.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You will need: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Place your leaf on one side of the paper</a:t>
            </a:r>
          </a:p>
          <a:p>
            <a:pPr marL="514350" indent="-514350">
              <a:buAutoNum type="arabicPeriod"/>
            </a:pPr>
            <a:r>
              <a:rPr lang="en-GB" dirty="0" smtClean="0"/>
              <a:t>Fold the paper over the leaf</a:t>
            </a:r>
          </a:p>
          <a:p>
            <a:pPr marL="514350" indent="-514350">
              <a:buAutoNum type="arabicPeriod"/>
            </a:pPr>
            <a:r>
              <a:rPr lang="en-GB" dirty="0" smtClean="0"/>
              <a:t>Use the crayon to rub across the top of the paper.</a:t>
            </a:r>
          </a:p>
          <a:p>
            <a:pPr marL="514350" indent="-514350">
              <a:buAutoNum type="arabicPeriod"/>
            </a:pPr>
            <a:r>
              <a:rPr lang="en-GB" dirty="0" smtClean="0"/>
              <a:t>Can you see the leaf shape?</a:t>
            </a:r>
          </a:p>
          <a:p>
            <a:pPr marL="514350" indent="-514350">
              <a:buAutoNum type="arabicPeriod"/>
            </a:pPr>
            <a:r>
              <a:rPr lang="en-GB" dirty="0" smtClean="0"/>
              <a:t>Use your other leaf and make a picture of leaves.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189262" cy="16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03648" y="2492896"/>
            <a:ext cx="4104456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2 leaves, </a:t>
            </a:r>
          </a:p>
          <a:p>
            <a:pPr algn="ctr"/>
            <a:r>
              <a:rPr lang="en-GB" dirty="0" smtClean="0"/>
              <a:t>     2 wax crayons, </a:t>
            </a:r>
          </a:p>
          <a:p>
            <a:pPr algn="ctr"/>
            <a:r>
              <a:rPr lang="en-GB" dirty="0" smtClean="0"/>
              <a:t>   a sheet of 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9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130</Words>
  <Application>Microsoft Office PowerPoint</Application>
  <PresentationFormat>On-screen Show (4:3)</PresentationFormat>
  <Paragraphs>28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HWB at home –  6 May Spring Hunt </vt:lpstr>
      <vt:lpstr>Mrs Bell’s Spring Hunt Look at these pictures from my walks.  What would you not see in autumn or winter? </vt:lpstr>
      <vt:lpstr>PowerPoint Presentation</vt:lpstr>
      <vt:lpstr>Leaf Rubbing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HWB at home –  6 May Spring Hunt</dc:title>
  <dc:creator>Sally Bell</dc:creator>
  <cp:lastModifiedBy>Sally Bell</cp:lastModifiedBy>
  <cp:revision>7</cp:revision>
  <dcterms:created xsi:type="dcterms:W3CDTF">2020-05-05T20:30:38Z</dcterms:created>
  <dcterms:modified xsi:type="dcterms:W3CDTF">2020-05-05T22:04:22Z</dcterms:modified>
</cp:coreProperties>
</file>