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72" r:id="rId3"/>
    <p:sldId id="273" r:id="rId4"/>
    <p:sldId id="268" r:id="rId5"/>
    <p:sldId id="269" r:id="rId6"/>
    <p:sldId id="259" r:id="rId7"/>
    <p:sldId id="265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CD7907-6B86-4E2A-B9B9-AC89200E4A4D}">
          <p14:sldIdLst>
            <p14:sldId id="261"/>
            <p14:sldId id="272"/>
            <p14:sldId id="273"/>
            <p14:sldId id="268"/>
            <p14:sldId id="269"/>
            <p14:sldId id="259"/>
          </p14:sldIdLst>
        </p14:section>
        <p14:section name="Untitled Section" id="{B26A4156-5895-4F63-B8F4-FFDA2F28A8A5}">
          <p14:sldIdLst>
            <p14:sldId id="265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AC64F9-5994-4D24-AC9E-0D2CDDC6EA1E}" type="datetimeFigureOut">
              <a:rPr lang="en-GB" smtClean="0"/>
              <a:t>01/05/2020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teach/supermovers/ks1--ks2-mfl-french-greetings-with-ben-shires/zdpdvk7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hyperlink" Target="https://sway.office.com/iJDg1T8VBccG9rVg?ref=Link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hyperlink" Target="https://sway.office.com/tCIHXsP80MdolnCh?ref=Link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oxfordowl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3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12.png"/><Relationship Id="rId5" Type="http://schemas.microsoft.com/office/2007/relationships/media" Target="../media/media4.wav"/><Relationship Id="rId10" Type="http://schemas.openxmlformats.org/officeDocument/2006/relationships/image" Target="../media/image11.png"/><Relationship Id="rId4" Type="http://schemas.openxmlformats.org/officeDocument/2006/relationships/audio" Target="../media/media3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bbc.co.uk/teach/supermovers/ks2-pshe-teamwork-with-the-super-movers-crew/zkpdvk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7620000" cy="4896544"/>
          </a:xfrm>
        </p:spPr>
        <p:txBody>
          <a:bodyPr/>
          <a:lstStyle/>
          <a:p>
            <a:r>
              <a:rPr lang="en-GB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Friday </a:t>
            </a:r>
            <a:r>
              <a:rPr lang="en-GB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May 2020</a:t>
            </a:r>
            <a: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Bonjour  P2!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Ca </a:t>
            </a:r>
            <a:r>
              <a:rPr lang="en-GB" sz="3600" dirty="0" err="1" smtClean="0">
                <a:latin typeface="Comic Sans MS" panose="030F0702030302020204" pitchFamily="66" charset="0"/>
              </a:rPr>
              <a:t>va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r>
              <a:rPr lang="en-GB" sz="3600" dirty="0" err="1" smtClean="0">
                <a:latin typeface="Comic Sans MS" panose="030F0702030302020204" pitchFamily="66" charset="0"/>
              </a:rPr>
              <a:t>bien</a:t>
            </a:r>
            <a:r>
              <a:rPr lang="en-GB" sz="3600" dirty="0" smtClean="0">
                <a:latin typeface="Comic Sans MS" panose="030F0702030302020204" pitchFamily="66" charset="0"/>
              </a:rPr>
              <a:t>?</a:t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err="1" smtClean="0">
                <a:latin typeface="Comic Sans MS" panose="030F0702030302020204" pitchFamily="66" charset="0"/>
              </a:rPr>
              <a:t>Comme</a:t>
            </a:r>
            <a:r>
              <a:rPr lang="en-GB" sz="3600" dirty="0" smtClean="0">
                <a:latin typeface="Comic Sans MS" panose="030F0702030302020204" pitchFamily="66" charset="0"/>
              </a:rPr>
              <a:t> ci </a:t>
            </a:r>
            <a:r>
              <a:rPr lang="en-GB" sz="3600" dirty="0" err="1" smtClean="0">
                <a:latin typeface="Comic Sans MS" panose="030F0702030302020204" pitchFamily="66" charset="0"/>
              </a:rPr>
              <a:t>comme</a:t>
            </a:r>
            <a:r>
              <a:rPr lang="en-GB" sz="3600" dirty="0" smtClean="0">
                <a:latin typeface="Comic Sans MS" panose="030F0702030302020204" pitchFamily="66" charset="0"/>
              </a:rPr>
              <a:t> ca?</a:t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Ca </a:t>
            </a:r>
            <a:r>
              <a:rPr lang="en-GB" sz="3600" dirty="0" err="1" smtClean="0">
                <a:latin typeface="Comic Sans MS" panose="030F0702030302020204" pitchFamily="66" charset="0"/>
              </a:rPr>
              <a:t>va</a:t>
            </a:r>
            <a:r>
              <a:rPr lang="en-GB" sz="3600" dirty="0" smtClean="0">
                <a:latin typeface="Comic Sans MS" panose="030F0702030302020204" pitchFamily="66" charset="0"/>
              </a:rPr>
              <a:t> mal?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://www.bbc.co.uk/teach/supermovers/ks1--ks2-mfl-french-greetings-with-ben-shires/zdpdvk7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1371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39430"/>
            <a:ext cx="1944216" cy="110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8" y="3861048"/>
            <a:ext cx="1437000" cy="14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2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Assembly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eus-www.sway-cdn.com/s/tCIHXsP80MdolnCh/images/8ykxff0foLwDEu?quality=1080&amp;isThumbnail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08" y="3519734"/>
            <a:ext cx="7149461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5656" y="3401916"/>
            <a:ext cx="5382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hlinkClick r:id="rId5"/>
            </a:endParaRPr>
          </a:p>
          <a:p>
            <a:endParaRPr lang="en-GB" dirty="0">
              <a:hlinkClick r:id="rId5"/>
            </a:endParaRPr>
          </a:p>
          <a:p>
            <a:endParaRPr lang="en-GB" dirty="0" smtClean="0">
              <a:hlinkClick r:id="rId5"/>
            </a:endParaRPr>
          </a:p>
          <a:p>
            <a:endParaRPr lang="en-GB" dirty="0">
              <a:hlinkClick r:id="rId5"/>
            </a:endParaRPr>
          </a:p>
          <a:p>
            <a:endParaRPr lang="en-GB" dirty="0" smtClean="0">
              <a:hlinkClick r:id="rId5"/>
            </a:endParaRPr>
          </a:p>
          <a:p>
            <a:endParaRPr lang="en-GB" dirty="0">
              <a:hlinkClick r:id="rId5"/>
            </a:endParaRPr>
          </a:p>
          <a:p>
            <a:endParaRPr lang="en-GB" dirty="0" smtClean="0">
              <a:hlinkClick r:id="rId5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196752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Goodbye April, </a:t>
            </a:r>
            <a:r>
              <a:rPr lang="en-GB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hello </a:t>
            </a:r>
            <a:r>
              <a:rPr lang="en-GB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May!</a:t>
            </a:r>
          </a:p>
          <a:p>
            <a:pPr algn="ctr"/>
            <a:endParaRPr lang="en-GB" sz="36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Please enjoy this week’s assembly.  It’s all about staying fit and healthy.</a:t>
            </a:r>
            <a:r>
              <a:rPr lang="en-GB" sz="3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3008" y="5877272"/>
            <a:ext cx="743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Have a lovely long holiday weekend.  I look forward to speaking to you again on Wednesday.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66656" y="587152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1640" y="3105835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sway.office.com/iJDg1T8VBccG9rVg?ref=Link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9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Reading Books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GB" i="1" dirty="0" smtClean="0"/>
          </a:p>
          <a:p>
            <a:pPr marL="114300" indent="0">
              <a:buNone/>
            </a:pPr>
            <a:r>
              <a:rPr lang="en-GB" i="1" dirty="0" smtClean="0"/>
              <a:t>To make it easier to select books from oxford owl, I have set up a class password. Click on the link and enter the login details then choose a book that is suitable for the age and stage of your child. </a:t>
            </a:r>
          </a:p>
          <a:p>
            <a:pPr marL="114300" indent="0">
              <a:buNone/>
            </a:pPr>
            <a:r>
              <a:rPr lang="en-GB" dirty="0">
                <a:hlinkClick r:id="rId2"/>
              </a:rPr>
              <a:t>https://www.oxfordowl.co.uk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marL="114300" indent="0">
              <a:buNone/>
            </a:pPr>
            <a:endParaRPr lang="en-GB" i="1" dirty="0"/>
          </a:p>
          <a:p>
            <a:pPr marL="114300" indent="0">
              <a:buNone/>
            </a:pPr>
            <a:r>
              <a:rPr lang="en-GB" i="1" dirty="0" smtClean="0"/>
              <a:t>Username</a:t>
            </a:r>
            <a:r>
              <a:rPr lang="en-GB" i="1" dirty="0"/>
              <a:t>:</a:t>
            </a:r>
            <a:r>
              <a:rPr lang="en-GB" dirty="0"/>
              <a:t> p2 </a:t>
            </a:r>
            <a:r>
              <a:rPr lang="en-GB" dirty="0" err="1"/>
              <a:t>lbps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 smtClean="0"/>
              <a:t>Password</a:t>
            </a:r>
            <a:r>
              <a:rPr lang="en-GB" i="1" dirty="0"/>
              <a:t>:</a:t>
            </a:r>
            <a:r>
              <a:rPr lang="en-GB" dirty="0"/>
              <a:t> Marshall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46" y="5013647"/>
            <a:ext cx="3181350" cy="17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9706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Dictation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108" y="11861"/>
            <a:ext cx="2019300" cy="183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3" y="5460891"/>
            <a:ext cx="219075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4797152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Remember to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Choose one sentence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</a:t>
            </a:r>
            <a:r>
              <a:rPr lang="en-GB" sz="1400" dirty="0" smtClean="0"/>
              <a:t>ead the sentence aloud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Ask your child to repeat the sentence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Ask some questions to ensure 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Ask them to write the sentence 3 words at a time 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42088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Most of the house plants are looking very good but these tall ones are drooping.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 boat was rocking from side to side in the storm but the captain and the mate got it safely to shore.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My cat has been clawing at the couch but he has done it little harm.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00326" y="1700808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05126" y="3124200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4208" y="4769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2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Spelling Words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GB" sz="1100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Time for your spelling test.</a:t>
            </a:r>
          </a:p>
          <a:p>
            <a:pPr marL="114300" indent="0">
              <a:buNone/>
            </a:pPr>
            <a:r>
              <a:rPr lang="en-GB" sz="1100" dirty="0" smtClean="0">
                <a:latin typeface="Comic Sans MS" panose="030F0702030302020204" pitchFamily="66" charset="0"/>
              </a:rPr>
              <a:t> I can use my spelling strategies to help me spell my words.</a:t>
            </a:r>
          </a:p>
          <a:p>
            <a:pPr lvl="0">
              <a:buClr>
                <a:srgbClr val="4F81BD"/>
              </a:buClr>
            </a:pPr>
            <a:r>
              <a:rPr lang="en-GB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paper</a:t>
            </a:r>
          </a:p>
          <a:p>
            <a:pPr lvl="0">
              <a:buClr>
                <a:srgbClr val="4F81BD"/>
              </a:buClr>
            </a:pPr>
            <a:r>
              <a:rPr lang="en-GB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these</a:t>
            </a:r>
          </a:p>
          <a:p>
            <a:pPr lvl="0">
              <a:buClr>
                <a:srgbClr val="4F81BD"/>
              </a:buClr>
            </a:pPr>
            <a:r>
              <a:rPr lang="en-GB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together   </a:t>
            </a:r>
          </a:p>
          <a:p>
            <a:pPr lvl="0">
              <a:buClr>
                <a:srgbClr val="4F81BD"/>
              </a:buClr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cooking</a:t>
            </a:r>
          </a:p>
          <a:p>
            <a:pPr lvl="0">
              <a:buClr>
                <a:srgbClr val="4F81BD"/>
              </a:buClr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chewing</a:t>
            </a:r>
          </a:p>
          <a:p>
            <a:pPr lvl="0">
              <a:buClr>
                <a:srgbClr val="4F81BD"/>
              </a:buClr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boiling</a:t>
            </a:r>
          </a:p>
          <a:p>
            <a:pPr lvl="0">
              <a:buClr>
                <a:srgbClr val="4F81BD"/>
              </a:buClr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drawing</a:t>
            </a:r>
          </a:p>
          <a:p>
            <a:pPr lvl="0">
              <a:buClr>
                <a:srgbClr val="4F81BD"/>
              </a:buClr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joining</a:t>
            </a:r>
          </a:p>
          <a:p>
            <a:pPr lvl="0">
              <a:buClr>
                <a:srgbClr val="4F81BD"/>
              </a:buClr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crawling</a:t>
            </a:r>
          </a:p>
          <a:p>
            <a:pPr marL="114300" indent="0">
              <a:buNone/>
            </a:pPr>
            <a:endParaRPr lang="en-GB" sz="11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4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Talks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51920" y="1484784"/>
            <a:ext cx="3923928" cy="4800600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many ways can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make the number 16?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 you add, subtract and group objects?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/>
            <a:endParaRPr lang="en-GB" dirty="0">
              <a:latin typeface="Comic Sans MS" panose="030F0702030302020204" pitchFamily="66" charset="0"/>
            </a:endParaRPr>
          </a:p>
          <a:p>
            <a:pPr marL="285750" indent="-285750"/>
            <a:endParaRPr lang="en-GB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492896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16</a:t>
            </a:r>
            <a:endParaRPr lang="en-GB" sz="9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Target Number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173778"/>
            <a:ext cx="36671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19416"/>
            <a:ext cx="1905818" cy="157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</a:t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Friday Super Movers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www.bbc.co.uk/teach/supermovers/ks2-pshe-teamwork-with-the-super-movers-crew/zkpdvk7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7620000" cy="294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 Talk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00600"/>
          </a:xfrm>
        </p:spPr>
        <p:txBody>
          <a:bodyPr/>
          <a:lstStyle/>
          <a:p>
            <a:pPr marL="11430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 saying goes, if the children can’t say it, the children can’t write it.</a:t>
            </a:r>
          </a:p>
          <a:p>
            <a:pPr marL="114300" indent="0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Every Friday (in place of ‘show and tell’) there will be a topic to talk about as a family.  Please encourage your child to use interesting vocabulary, to speak in full sentences, to use eye contact.  Thank you.</a:t>
            </a:r>
          </a:p>
          <a:p>
            <a:pPr marL="114300" indent="0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‘If you had one wish, what would it be? Why?</a:t>
            </a:r>
          </a:p>
          <a:p>
            <a:pPr marL="114300" indent="0">
              <a:buNone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8373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8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323</Words>
  <Application>Microsoft Office PowerPoint</Application>
  <PresentationFormat>On-screen Show (4:3)</PresentationFormat>
  <Paragraphs>68</Paragraphs>
  <Slides>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Friday 1 May 2020            Bonjour  P2! Ca va bien?  Comme ci comme ca?  Ca va mal?  https://www.bbc.co.uk/teach/supermovers/ks1--ks2-mfl-french-greetings-with-ben-shires/zdpdvk7 </vt:lpstr>
      <vt:lpstr>Assembly</vt:lpstr>
      <vt:lpstr>Reading Books</vt:lpstr>
      <vt:lpstr>Dictation</vt:lpstr>
      <vt:lpstr>Spelling Words</vt:lpstr>
      <vt:lpstr>Number Talks</vt:lpstr>
      <vt:lpstr>               Friday Super Movers   https://www.bbc.co.uk/teach/supermovers/ks2-pshe-teamwork-with-the-super-movers-crew/zkpdvk7 </vt:lpstr>
      <vt:lpstr>Big Talk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 Weekly Diary  Week Beginning  20/04/2020</dc:title>
  <dc:creator>caroline marshall1</dc:creator>
  <cp:lastModifiedBy>caroline marshall1</cp:lastModifiedBy>
  <cp:revision>68</cp:revision>
  <dcterms:created xsi:type="dcterms:W3CDTF">2020-03-31T08:52:39Z</dcterms:created>
  <dcterms:modified xsi:type="dcterms:W3CDTF">2020-05-01T07:30:11Z</dcterms:modified>
</cp:coreProperties>
</file>