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1" r:id="rId2"/>
    <p:sldId id="268" r:id="rId3"/>
    <p:sldId id="273" r:id="rId4"/>
    <p:sldId id="272" r:id="rId5"/>
    <p:sldId id="259" r:id="rId6"/>
    <p:sldId id="262" r:id="rId7"/>
    <p:sldId id="263" r:id="rId8"/>
    <p:sldId id="264" r:id="rId9"/>
    <p:sldId id="276" r:id="rId10"/>
    <p:sldId id="274" r:id="rId11"/>
    <p:sldId id="275" r:id="rId12"/>
    <p:sldId id="271" r:id="rId13"/>
    <p:sldId id="277" r:id="rId14"/>
    <p:sldId id="278" r:id="rId15"/>
    <p:sldId id="279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ACD7907-6B86-4E2A-B9B9-AC89200E4A4D}">
          <p14:sldIdLst>
            <p14:sldId id="261"/>
            <p14:sldId id="268"/>
            <p14:sldId id="273"/>
            <p14:sldId id="272"/>
            <p14:sldId id="259"/>
          </p14:sldIdLst>
        </p14:section>
        <p14:section name="Untitled Section" id="{B26A4156-5895-4F63-B8F4-FFDA2F28A8A5}">
          <p14:sldIdLst>
            <p14:sldId id="262"/>
            <p14:sldId id="263"/>
            <p14:sldId id="264"/>
            <p14:sldId id="276"/>
            <p14:sldId id="274"/>
            <p14:sldId id="275"/>
            <p14:sldId id="271"/>
            <p14:sldId id="277"/>
            <p14:sldId id="278"/>
            <p14:sldId id="279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3AC64F9-5994-4D24-AC9E-0D2CDDC6EA1E}" type="datetimeFigureOut">
              <a:rPr lang="en-GB" smtClean="0"/>
              <a:t>29/04/2020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bbc.co.uk/teach/supermovers/ks1--ks2-mfl-spanish-greetings-with-ben-shires/zfksqp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emf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10" Type="http://schemas.openxmlformats.org/officeDocument/2006/relationships/image" Target="../media/image7.png"/><Relationship Id="rId4" Type="http://schemas.openxmlformats.org/officeDocument/2006/relationships/image" Target="../media/image13.emf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A1Mazc-SsG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youtube.com/watch?v=URU_xUt5_H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ctgames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Wednesday 29 </a:t>
            </a:r>
            <a:r>
              <a:rPr lang="en-GB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April 2020</a:t>
            </a:r>
            <a:endParaRPr lang="en-GB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GB" sz="4400" dirty="0">
                <a:latin typeface="Comic Sans MS" panose="030F0702030302020204" pitchFamily="66" charset="0"/>
              </a:rPr>
              <a:t>Bien?</a:t>
            </a:r>
            <a:br>
              <a:rPr lang="en-GB" sz="4400" dirty="0">
                <a:latin typeface="Comic Sans MS" panose="030F0702030302020204" pitchFamily="66" charset="0"/>
              </a:rPr>
            </a:br>
            <a:r>
              <a:rPr lang="en-GB" sz="4400" dirty="0">
                <a:latin typeface="Comic Sans MS" panose="030F0702030302020204" pitchFamily="66" charset="0"/>
              </a:rPr>
              <a:t/>
            </a:r>
            <a:br>
              <a:rPr lang="en-GB" sz="4400" dirty="0">
                <a:latin typeface="Comic Sans MS" panose="030F0702030302020204" pitchFamily="66" charset="0"/>
              </a:rPr>
            </a:br>
            <a:r>
              <a:rPr lang="en-GB" sz="4400" dirty="0">
                <a:latin typeface="Comic Sans MS" panose="030F0702030302020204" pitchFamily="66" charset="0"/>
              </a:rPr>
              <a:t>Regular?</a:t>
            </a:r>
            <a:br>
              <a:rPr lang="en-GB" sz="4400" dirty="0">
                <a:latin typeface="Comic Sans MS" panose="030F0702030302020204" pitchFamily="66" charset="0"/>
              </a:rPr>
            </a:br>
            <a:r>
              <a:rPr lang="en-GB" sz="4400" dirty="0">
                <a:latin typeface="Comic Sans MS" panose="030F0702030302020204" pitchFamily="66" charset="0"/>
              </a:rPr>
              <a:t/>
            </a:r>
            <a:br>
              <a:rPr lang="en-GB" sz="4400" dirty="0">
                <a:latin typeface="Comic Sans MS" panose="030F0702030302020204" pitchFamily="66" charset="0"/>
              </a:rPr>
            </a:br>
            <a:r>
              <a:rPr lang="en-GB" sz="4400" dirty="0">
                <a:latin typeface="Comic Sans MS" panose="030F0702030302020204" pitchFamily="66" charset="0"/>
              </a:rPr>
              <a:t>Mal?</a:t>
            </a:r>
            <a:endParaRPr lang="en-GB" sz="4400" dirty="0"/>
          </a:p>
        </p:txBody>
      </p:sp>
      <p:sp>
        <p:nvSpPr>
          <p:cNvPr id="5" name="Rectangle 4"/>
          <p:cNvSpPr/>
          <p:nvPr/>
        </p:nvSpPr>
        <p:spPr>
          <a:xfrm>
            <a:off x="327821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992216" y="5301208"/>
            <a:ext cx="64601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dirty="0">
                <a:hlinkClick r:id="rId2"/>
              </a:rPr>
              <a:t>https://www.bbc.co.uk/teach/supermovers/ks1--ks2-mfl-spanish-greetings-with-ben-shires/zfksqp3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412776"/>
            <a:ext cx="137160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3" y="2692677"/>
            <a:ext cx="194468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204" y="3935034"/>
            <a:ext cx="14382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28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Making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qual Groups 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5060032"/>
          </a:xfrm>
        </p:spPr>
        <p:txBody>
          <a:bodyPr/>
          <a:lstStyle/>
          <a:p>
            <a:pPr marL="114300" indent="0">
              <a:buNone/>
            </a:pP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I can make 3 groups of ten.</a:t>
            </a:r>
          </a:p>
          <a:p>
            <a:pPr marL="114300" indent="0">
              <a:buNone/>
            </a:pP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How many birds are there altogether?</a:t>
            </a:r>
          </a:p>
          <a:p>
            <a:r>
              <a:rPr lang="en-GB" dirty="0">
                <a:latin typeface="Comic Sans MS" panose="030F0702030302020204" pitchFamily="66" charset="0"/>
              </a:rPr>
              <a:t>There are _____ birds in each tree.</a:t>
            </a:r>
          </a:p>
          <a:p>
            <a:r>
              <a:rPr lang="en-GB" dirty="0">
                <a:latin typeface="Comic Sans MS" panose="030F0702030302020204" pitchFamily="66" charset="0"/>
              </a:rPr>
              <a:t>There are _____ trees.</a:t>
            </a:r>
          </a:p>
          <a:p>
            <a:r>
              <a:rPr lang="en-GB" dirty="0">
                <a:latin typeface="Comic Sans MS" panose="030F0702030302020204" pitchFamily="66" charset="0"/>
              </a:rPr>
              <a:t>There are _____ birds altogether.</a:t>
            </a:r>
          </a:p>
          <a:p>
            <a:r>
              <a:rPr lang="en-GB" dirty="0">
                <a:latin typeface="Comic Sans MS" panose="030F0702030302020204" pitchFamily="66" charset="0"/>
              </a:rPr>
              <a:t>How can we use the 100 square to help us? </a:t>
            </a:r>
          </a:p>
          <a:p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4005064"/>
            <a:ext cx="189547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933056"/>
            <a:ext cx="189547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93006"/>
            <a:ext cx="189547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47664" y="6165304"/>
            <a:ext cx="62159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10             +            10               +         10    </a:t>
            </a:r>
          </a:p>
        </p:txBody>
      </p:sp>
    </p:spTree>
    <p:extLst>
      <p:ext uri="{BB962C8B-B14F-4D97-AF65-F5344CB8AC3E}">
        <p14:creationId xmlns:p14="http://schemas.microsoft.com/office/powerpoint/2010/main" val="142592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Making Equal Groups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77445"/>
            <a:ext cx="849663" cy="241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045493"/>
            <a:ext cx="109537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899" y="3484570"/>
            <a:ext cx="90487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33" y="3484570"/>
            <a:ext cx="90487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33" y="5373216"/>
            <a:ext cx="193357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49" y="1443217"/>
            <a:ext cx="2273300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08920"/>
            <a:ext cx="1661826" cy="179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4" y="5229200"/>
            <a:ext cx="5112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Who has made equal groups? Explain how you know?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04097" y="1377642"/>
            <a:ext cx="5480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Rosie and Timmy are making hay bundles. 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102375" y="664919"/>
            <a:ext cx="609600" cy="6096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572000" y="1933984"/>
            <a:ext cx="1656184" cy="869855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8807" y="229991"/>
            <a:ext cx="1675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I have made equal groups.</a:t>
            </a:r>
            <a:endParaRPr lang="en-GB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2045747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 have made equal groups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38807" y="229129"/>
            <a:ext cx="1675092" cy="895615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36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Number Talks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https://www.youtube.com/watch?v=A1Mazc-SsG0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20888"/>
            <a:ext cx="5616624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88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Number talks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1340768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Have a look at this </a:t>
            </a:r>
            <a:r>
              <a:rPr lang="en-GB" dirty="0" smtClean="0">
                <a:latin typeface="Comic Sans MS" panose="030F0702030302020204" pitchFamily="66" charset="0"/>
              </a:rPr>
              <a:t>bowl </a:t>
            </a:r>
            <a:r>
              <a:rPr lang="en-GB" dirty="0">
                <a:latin typeface="Comic Sans MS" panose="030F0702030302020204" pitchFamily="66" charset="0"/>
              </a:rPr>
              <a:t>of oranges.  Can you estimate how many are in the </a:t>
            </a:r>
            <a:r>
              <a:rPr lang="en-GB" dirty="0" smtClean="0">
                <a:latin typeface="Comic Sans MS" panose="030F0702030302020204" pitchFamily="66" charset="0"/>
              </a:rPr>
              <a:t>bowl?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93096"/>
            <a:ext cx="187801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36912"/>
            <a:ext cx="439248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75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05000"/>
            <a:ext cx="3744416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99592" y="5301208"/>
            <a:ext cx="64087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was your estimation?  Count them to check.  How did you count them? Share your strategies.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Number Talks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24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y 5 - Estimate 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154" y="1412776"/>
            <a:ext cx="547260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Estimate It!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212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5204048"/>
          </a:xfrm>
        </p:spPr>
        <p:txBody>
          <a:bodyPr/>
          <a:lstStyle/>
          <a:p>
            <a:pPr marL="11430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11430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Story Time</a:t>
            </a:r>
            <a:b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 can listen to the story, make predictions and learn new vocabulary.</a:t>
            </a:r>
            <a:endParaRPr lang="en-GB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75656" y="1556792"/>
            <a:ext cx="5670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https://www.youtube.com/watch?v=URU_xUt5_HY</a:t>
            </a:r>
            <a:endParaRPr lang="en-GB" dirty="0"/>
          </a:p>
        </p:txBody>
      </p:sp>
      <p:sp>
        <p:nvSpPr>
          <p:cNvPr id="5" name="AutoShape 2" descr="I Want to Go to the Seaside - Read Along with Little Princes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48880"/>
            <a:ext cx="3744416" cy="245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39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Lighthouse Keeper’s Lunch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GB" sz="1500" dirty="0" smtClean="0">
                <a:latin typeface="Comic Sans MS" panose="030F0702030302020204" pitchFamily="66" charset="0"/>
              </a:rPr>
              <a:t>To help me communicate effectively in and out of school, I will-</a:t>
            </a:r>
          </a:p>
          <a:p>
            <a:pPr marL="114300" indent="0">
              <a:buNone/>
            </a:pPr>
            <a:r>
              <a:rPr lang="en-GB" sz="1800" dirty="0" smtClean="0">
                <a:latin typeface="Comic Sans MS" panose="030F0702030302020204" pitchFamily="66" charset="0"/>
              </a:rPr>
              <a:t> </a:t>
            </a:r>
            <a:r>
              <a:rPr lang="en-GB" sz="1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Say- </a:t>
            </a:r>
            <a:r>
              <a:rPr lang="en-GB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listen carefully to the story of the Lighthouse Keeper’s Lunch.  Discuss where the story took place, describe Mr </a:t>
            </a:r>
            <a:r>
              <a:rPr lang="en-GB" sz="1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Grinling</a:t>
            </a:r>
            <a:r>
              <a:rPr lang="en-GB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and explain what happened at the beginning middle and end of the story.</a:t>
            </a:r>
            <a:endParaRPr lang="en-GB" sz="1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114300" indent="0">
              <a:buNone/>
            </a:pPr>
            <a:endParaRPr lang="en-GB" sz="18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114300" indent="0">
              <a:buNone/>
            </a:pPr>
            <a:r>
              <a:rPr lang="en-GB" sz="2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Make – Use your the planning sheet or jotter to draw detailed pictures of the setting, Mr </a:t>
            </a:r>
            <a:r>
              <a:rPr lang="en-GB" sz="2000" b="1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Grinling</a:t>
            </a:r>
            <a:r>
              <a:rPr lang="en-GB" sz="2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and something that happened at the beginning, middle and end. </a:t>
            </a:r>
          </a:p>
          <a:p>
            <a:pPr marL="114300" indent="0">
              <a:buNone/>
            </a:pPr>
            <a:endParaRPr lang="en-GB" sz="2000" dirty="0">
              <a:latin typeface="Comic Sans MS" panose="030F0702030302020204" pitchFamily="66" charset="0"/>
            </a:endParaRPr>
          </a:p>
          <a:p>
            <a:pPr marL="114300" indent="0">
              <a:buNone/>
            </a:pPr>
            <a:r>
              <a:rPr lang="en-GB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Write</a:t>
            </a:r>
            <a:r>
              <a:rPr lang="en-GB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– a description about Mr </a:t>
            </a:r>
            <a:r>
              <a:rPr lang="en-GB" sz="20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Grinling</a:t>
            </a:r>
            <a:r>
              <a:rPr lang="en-GB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, remember to include what he looks like, where he lives, what his job is and anything else you can think of.  (Don’t forget to use your core targets)</a:t>
            </a:r>
          </a:p>
          <a:p>
            <a:pPr marL="114300" indent="0">
              <a:buNone/>
            </a:pPr>
            <a:endParaRPr lang="en-GB" sz="2000" dirty="0">
              <a:latin typeface="Comic Sans MS" panose="030F0702030302020204" pitchFamily="66" charset="0"/>
            </a:endParaRPr>
          </a:p>
          <a:p>
            <a:pPr marL="114300" indent="0">
              <a:buNone/>
            </a:pPr>
            <a:r>
              <a:rPr lang="en-GB" sz="2000" b="1" dirty="0" smtClean="0">
                <a:solidFill>
                  <a:srgbClr val="FF6600"/>
                </a:solidFill>
                <a:latin typeface="Comic Sans MS" panose="030F0702030302020204" pitchFamily="66" charset="0"/>
              </a:rPr>
              <a:t>Do – Read your description to your mum or dad, does it make sense? Did you use your core targets?</a:t>
            </a:r>
          </a:p>
          <a:p>
            <a:pPr marL="114300" indent="0">
              <a:buNone/>
            </a:pPr>
            <a:endParaRPr lang="en-GB" sz="1800" dirty="0" smtClean="0">
              <a:latin typeface="Comic Sans MS" panose="030F0702030302020204" pitchFamily="66" charset="0"/>
            </a:endParaRPr>
          </a:p>
          <a:p>
            <a:pPr marL="11430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67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Lighthouse Keeper’s Lunch</a:t>
            </a:r>
            <a:endParaRPr lang="en-GB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7920880" cy="504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196752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 can draw  detailed pictures to describe what happens in the story.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874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Mr </a:t>
            </a:r>
            <a:r>
              <a:rPr lang="en-GB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Grinling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824" y="2483922"/>
            <a:ext cx="2232248" cy="2817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 flipV="1">
            <a:off x="1223628" y="3356992"/>
            <a:ext cx="1728192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187624" y="4405882"/>
            <a:ext cx="180020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312211" y="3197542"/>
            <a:ext cx="1296144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13515" y="4383106"/>
            <a:ext cx="1728192" cy="684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1259632" y="2060848"/>
            <a:ext cx="158417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168195" y="1745557"/>
            <a:ext cx="1584176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55576" y="148478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can think of words to describe Mr </a:t>
            </a:r>
            <a:r>
              <a:rPr lang="en-GB" dirty="0" err="1" smtClean="0">
                <a:latin typeface="Comic Sans MS" panose="030F0702030302020204" pitchFamily="66" charset="0"/>
              </a:rPr>
              <a:t>Grinling</a:t>
            </a:r>
            <a:r>
              <a:rPr lang="en-GB" dirty="0" smtClean="0">
                <a:latin typeface="Comic Sans MS" panose="030F0702030302020204" pitchFamily="66" charset="0"/>
              </a:rPr>
              <a:t>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42771" y="6206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0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842963"/>
            <a:ext cx="7686675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46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Spelling Words</a:t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7620000" cy="5348064"/>
          </a:xfrm>
        </p:spPr>
        <p:txBody>
          <a:bodyPr/>
          <a:lstStyle/>
          <a:p>
            <a:pPr lvl="0">
              <a:buClr>
                <a:srgbClr val="4F81BD"/>
              </a:buClr>
            </a:pPr>
            <a:r>
              <a:rPr lang="en-GB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paper</a:t>
            </a:r>
          </a:p>
          <a:p>
            <a:pPr lvl="0">
              <a:buClr>
                <a:srgbClr val="4F81BD"/>
              </a:buClr>
            </a:pPr>
            <a:r>
              <a:rPr lang="en-GB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these</a:t>
            </a:r>
          </a:p>
          <a:p>
            <a:pPr lvl="0">
              <a:buClr>
                <a:srgbClr val="4F81BD"/>
              </a:buClr>
            </a:pPr>
            <a:r>
              <a:rPr lang="en-GB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together   </a:t>
            </a:r>
          </a:p>
          <a:p>
            <a:pPr lvl="0">
              <a:buClr>
                <a:srgbClr val="4F81BD"/>
              </a:buClr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cooking</a:t>
            </a:r>
          </a:p>
          <a:p>
            <a:pPr lvl="0">
              <a:buClr>
                <a:srgbClr val="4F81BD"/>
              </a:buClr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chewing</a:t>
            </a:r>
          </a:p>
          <a:p>
            <a:pPr lvl="0">
              <a:buClr>
                <a:srgbClr val="4F81BD"/>
              </a:buClr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boiling</a:t>
            </a:r>
          </a:p>
          <a:p>
            <a:pPr lvl="0">
              <a:buClr>
                <a:srgbClr val="4F81BD"/>
              </a:buClr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drawing</a:t>
            </a:r>
          </a:p>
          <a:p>
            <a:pPr lvl="0">
              <a:buClr>
                <a:srgbClr val="4F81BD"/>
              </a:buClr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joining</a:t>
            </a:r>
          </a:p>
          <a:p>
            <a:pPr lvl="0">
              <a:buClr>
                <a:srgbClr val="4F81BD"/>
              </a:buClr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crawling</a:t>
            </a:r>
          </a:p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059832" y="908720"/>
            <a:ext cx="53285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Here are your spelling words for the week. Choose 3 words each day to practise. </a:t>
            </a:r>
          </a:p>
          <a:p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Remember to..</a:t>
            </a:r>
          </a:p>
          <a:p>
            <a:endParaRPr lang="en-GB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Read the word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Clap the syllables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Use your sound box to sound out the sounds.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Write out the words</a:t>
            </a:r>
            <a:endParaRPr lang="en-GB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088308"/>
            <a:ext cx="3672408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11960" y="3789040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omic Sans MS" panose="030F0702030302020204" pitchFamily="66" charset="0"/>
              </a:rPr>
              <a:t>I have added the spelling activity sheet to the blog page 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067944" y="3789040"/>
            <a:ext cx="4032448" cy="936104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08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6000" dirty="0" smtClean="0">
                <a:latin typeface="Comic Sans MS" panose="030F0702030302020204" pitchFamily="66" charset="0"/>
              </a:rPr>
              <a:t>Reading Detectives</a:t>
            </a:r>
            <a:endParaRPr lang="en-GB" sz="60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 can read the sentences</a:t>
            </a: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 can find the vowel digraphs, tricky words, and words ending in ‘ing’.</a:t>
            </a: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 can up level the sentence to make it more interesting</a:t>
            </a:r>
          </a:p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114300" indent="0">
              <a:buNone/>
            </a:pPr>
            <a:r>
              <a:rPr lang="en-GB" sz="4000" dirty="0" smtClean="0">
                <a:latin typeface="Comic Sans MS" panose="030F0702030302020204" pitchFamily="66" charset="0"/>
              </a:rPr>
              <a:t>These are paintings of the countryside but there are some of the town over there.  </a:t>
            </a:r>
          </a:p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114300" indent="0">
              <a:buNone/>
            </a:pP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56992"/>
            <a:ext cx="287655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90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Maths and Numeracy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5204048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GB" sz="1600" dirty="0">
                <a:latin typeface="Comic Sans MS" panose="030F0702030302020204" pitchFamily="66" charset="0"/>
              </a:rPr>
              <a:t>I am learning to add and subtract to 20 and beyond</a:t>
            </a:r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pPr marL="114300" indent="0">
              <a:buNone/>
            </a:pPr>
            <a:r>
              <a:rPr lang="en-GB" sz="1100" dirty="0">
                <a:latin typeface="Comic Sans MS" panose="030F0702030302020204" pitchFamily="66" charset="0"/>
              </a:rPr>
              <a:t>To explore numbers, understand quantities, use strategies to help me work with numbers I can</a:t>
            </a:r>
          </a:p>
          <a:p>
            <a:pPr marL="114300" indent="0">
              <a:buNone/>
            </a:pPr>
            <a:endParaRPr lang="en-GB" sz="1100" dirty="0">
              <a:latin typeface="Comic Sans MS" panose="030F0702030302020204" pitchFamily="66" charset="0"/>
            </a:endParaRPr>
          </a:p>
          <a:p>
            <a:pPr marL="114300" indent="0">
              <a:buNone/>
            </a:pPr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Say-  </a:t>
            </a:r>
            <a:r>
              <a:rPr lang="en-GB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count forwards and backwards to </a:t>
            </a:r>
            <a:r>
              <a:rPr lang="en-GB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and from 100 in </a:t>
            </a:r>
            <a:r>
              <a:rPr lang="en-GB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2</a:t>
            </a:r>
            <a:r>
              <a:rPr lang="en-GB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s, throw and catch a ball with someone as you do it. </a:t>
            </a:r>
            <a:endParaRPr lang="en-GB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114300" indent="0">
              <a:buNone/>
            </a:pP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Make – Play ‘Duck Shoot’ on 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  <a:hlinkClick r:id="rId2"/>
              </a:rPr>
              <a:t>www.ictgames.com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to help you practice counting up to 100 in 2s, 5s and 10s from any given number.  </a:t>
            </a: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114300" indent="0">
              <a:buNone/>
            </a:pPr>
            <a:r>
              <a:rPr lang="en-GB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Write-Complete the ‘grouping’ number sheet’.</a:t>
            </a:r>
            <a:endParaRPr lang="en-GB" sz="24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114300" indent="0">
              <a:buNone/>
            </a:pPr>
            <a:r>
              <a:rPr lang="en-GB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Do-Can you make groups of 5 objects, (could be shells/stones/sticks).  How many groups? How many altogether?</a:t>
            </a:r>
            <a:endParaRPr lang="en-GB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11430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79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Counting in 2s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5870575" cy="535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0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1703</TotalTime>
  <Words>561</Words>
  <Application>Microsoft Office PowerPoint</Application>
  <PresentationFormat>On-screen Show (4:3)</PresentationFormat>
  <Paragraphs>73</Paragraphs>
  <Slides>16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Adjacency</vt:lpstr>
      <vt:lpstr>Wednesday 29 April 2020</vt:lpstr>
      <vt:lpstr>The Lighthouse Keeper’s Lunch</vt:lpstr>
      <vt:lpstr>The Lighthouse Keeper’s Lunch</vt:lpstr>
      <vt:lpstr> Mr Grinling </vt:lpstr>
      <vt:lpstr>PowerPoint Presentation</vt:lpstr>
      <vt:lpstr>Spelling Words </vt:lpstr>
      <vt:lpstr>Reading Detectives</vt:lpstr>
      <vt:lpstr>Maths and Numeracy</vt:lpstr>
      <vt:lpstr>Counting in 2s</vt:lpstr>
      <vt:lpstr>Making Equal Groups </vt:lpstr>
      <vt:lpstr>Making Equal Groups</vt:lpstr>
      <vt:lpstr>Number Talks</vt:lpstr>
      <vt:lpstr>Number talks</vt:lpstr>
      <vt:lpstr>Number Talks</vt:lpstr>
      <vt:lpstr>Estimate It!</vt:lpstr>
      <vt:lpstr>          Story Time  I can listen to the story, make predictions and learn new vocabulary.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P2 Weekly Diary  Week Beginning  20/04/2020</dc:title>
  <dc:creator>caroline marshall1</dc:creator>
  <cp:lastModifiedBy>caroline marshall1</cp:lastModifiedBy>
  <cp:revision>78</cp:revision>
  <dcterms:created xsi:type="dcterms:W3CDTF">2020-03-31T08:52:39Z</dcterms:created>
  <dcterms:modified xsi:type="dcterms:W3CDTF">2020-04-29T07:53:56Z</dcterms:modified>
</cp:coreProperties>
</file>