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72" r:id="rId2"/>
    <p:sldId id="264" r:id="rId3"/>
    <p:sldId id="257" r:id="rId4"/>
    <p:sldId id="273" r:id="rId5"/>
    <p:sldId id="266" r:id="rId6"/>
    <p:sldId id="263" r:id="rId7"/>
    <p:sldId id="276" r:id="rId8"/>
    <p:sldId id="271" r:id="rId9"/>
    <p:sldId id="259" r:id="rId10"/>
    <p:sldId id="258" r:id="rId11"/>
    <p:sldId id="275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2" autoAdjust="0"/>
  </p:normalViewPr>
  <p:slideViewPr>
    <p:cSldViewPr>
      <p:cViewPr varScale="1">
        <p:scale>
          <a:sx n="69" d="100"/>
          <a:sy n="69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5FB79-DE22-4469-8050-65F89C3C4AE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90F15-0230-45B2-A919-AA0B48D8E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09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90F15-0230-45B2-A919-AA0B48D8EA8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6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youtube.com/watch?v=Lpwf5N0rfV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bbc.co.uk/cbeebies/watch/presenters-daysoftheweektuesda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hyperlink" Target="https://www.bbc.co.uk/programmes/p038bdq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topics/zhk82hv/articles/zcmdwxs" TargetMode="Externa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go.educationcity.com/subject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youtube.com/watch?v=Lrd0TiER_J0" TargetMode="External"/><Relationship Id="rId7" Type="http://schemas.openxmlformats.org/officeDocument/2006/relationships/hyperlink" Target="https://www.outoftheark.co.uk/ootam-at-home/?utm_source=homepage&amp;utm_campaign=ootamathome2&amp;utm_medium=banner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10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IDuWSTyM8R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hyperlink" Target="https://vimeo.com/106231366" TargetMode="Externa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hyperlink" Target="http://www.communication4all.co.uk/http/LiteracyNew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tgames.com/mobilePage/forestPhonics/index.html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2Eunmvlex0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youtu.be/7bzey7HMWT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www.youtube.com/watch?v=NS-2dUpkoH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79208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Tuesday 28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of April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Mardi 28 Avril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1340768"/>
            <a:ext cx="7117180" cy="429803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Good Morning Primary 1!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Bonjour la class! 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 descr="Rainbow Painted Fortune · Free vector graphic on Pixabay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21" y="3284984"/>
            <a:ext cx="4187957" cy="1872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30120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rainbow to listen to our Tuesday song.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26267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6"/>
              </a:rPr>
              <a:t>https://www.youtube.com/watch?v=Lpwf5N0rfVE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2666015"/>
            <a:ext cx="2154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Listen to the days of the week in French.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48264" y="1107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360" y="1556792"/>
            <a:ext cx="6406194" cy="749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Time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633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bc nursery rhymes 10 fat sausages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115616" y="5826154"/>
            <a:ext cx="764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tell the time in o clock on an analogue clock.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8359" y="1895030"/>
            <a:ext cx="622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tell the time in o clock and half past 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2881389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help brain to tell the time in o clock and half past the hour.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2" y="5548295"/>
            <a:ext cx="11223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40368"/>
            <a:ext cx="4900564" cy="27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7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Education City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Alison.Taylor\Desktop\Work Packs P1\Term 4 Home Learning\Education City Numeracy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12" y="1876867"/>
            <a:ext cx="5976664" cy="188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623" y="1507535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://go.educationcity.com/subjects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59969" y="3861048"/>
            <a:ext cx="71505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Login to the above website and sign in using the username and password issued.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Click on Subjects on the left hand side then numeracy.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Click on early *** and activities                    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Scroll down to ‘Tick </a:t>
            </a:r>
            <a:r>
              <a:rPr lang="en-GB" dirty="0" err="1" smtClean="0">
                <a:latin typeface="Comic Sans MS" panose="030F0702030302020204" pitchFamily="66" charset="0"/>
              </a:rPr>
              <a:t>Tock</a:t>
            </a:r>
            <a:r>
              <a:rPr lang="en-GB" dirty="0" smtClean="0">
                <a:latin typeface="Comic Sans MS" panose="030F0702030302020204" pitchFamily="66" charset="0"/>
              </a:rPr>
              <a:t>, Time hour intervals’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Complete the Tick </a:t>
            </a:r>
            <a:r>
              <a:rPr lang="en-GB" dirty="0" err="1" smtClean="0">
                <a:latin typeface="Comic Sans MS" panose="030F0702030302020204" pitchFamily="66" charset="0"/>
              </a:rPr>
              <a:t>Tock</a:t>
            </a:r>
            <a:r>
              <a:rPr lang="en-GB" dirty="0" smtClean="0">
                <a:latin typeface="Comic Sans MS" panose="030F0702030302020204" pitchFamily="66" charset="0"/>
              </a:rPr>
              <a:t> activity sheet, download from the blog or website.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2" name="Picture 4" descr="C:\Users\Alison.Taylor\Desktop\Work Packs P1\Term 4 Home Learning\Subjects Education C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7" y="1912255"/>
            <a:ext cx="1734695" cy="216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lison.Taylor\Desktop\Work Packs P1\Term 4 Home Learning\tik tok tell the tim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" y="4293096"/>
            <a:ext cx="18859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9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881" y="1124744"/>
            <a:ext cx="6624736" cy="74867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‘Wake Up’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178"/>
            <a:ext cx="1247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68833" y="1907540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r>
              <a:rPr lang="en-GB" dirty="0">
                <a:latin typeface="Comic Sans MS" panose="030F0702030302020204" pitchFamily="66" charset="0"/>
              </a:rPr>
              <a:t>I </a:t>
            </a:r>
            <a:r>
              <a:rPr lang="en-GB" dirty="0" smtClean="0">
                <a:latin typeface="Comic Sans MS" panose="030F0702030302020204" pitchFamily="66" charset="0"/>
                <a:hlinkClick r:id="rId3"/>
              </a:rPr>
              <a:t>enjoy</a:t>
            </a:r>
            <a:r>
              <a:rPr lang="en-GB" dirty="0" smtClean="0">
                <a:latin typeface="Comic Sans MS" panose="030F0702030302020204" pitchFamily="66" charset="0"/>
              </a:rPr>
              <a:t> singing along to music of different styles.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7" y="5832235"/>
            <a:ext cx="929434" cy="76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0895" y="593467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I can </a:t>
            </a:r>
            <a:r>
              <a:rPr lang="en-GB" dirty="0" err="1" smtClean="0">
                <a:latin typeface="Comic Sans MS" panose="030F0702030302020204" pitchFamily="66" charset="0"/>
              </a:rPr>
              <a:t>partcipate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activiely</a:t>
            </a:r>
            <a:r>
              <a:rPr lang="en-GB" dirty="0" smtClean="0">
                <a:latin typeface="Comic Sans MS" panose="030F0702030302020204" pitchFamily="66" charset="0"/>
              </a:rPr>
              <a:t> and use my voice to join in with the song.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Image result for music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56" y="312737"/>
            <a:ext cx="1609434" cy="93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4" y="2303811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1076" y="2276872"/>
            <a:ext cx="5507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‘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Click on the ‘Out of the Ark Music’ link to hear today’s song ‘Wake Up’ 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(week 5)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0073" y="160337"/>
            <a:ext cx="473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Music Time</a:t>
            </a:r>
            <a:endParaRPr lang="en-GB" sz="40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C:\Users\Alison.Taylor\Desktop\Work Packs P1\Term 4 Home Learning\Out of the Ark dance challen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29" y="3746034"/>
            <a:ext cx="37433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lison.Taylor\Desktop\Work Packs P1\Term 4 Home Learning\Out of the Ark garden dancin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72" y="3747624"/>
            <a:ext cx="3004337" cy="193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2829219"/>
            <a:ext cx="7272808" cy="362411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youtu.be/IDuWSTyM8RA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Click on the photo below to try out some challenges with Jump start Jonny.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P.E with Johnny</a:t>
            </a:r>
            <a:endParaRPr lang="en-GB" dirty="0"/>
          </a:p>
        </p:txBody>
      </p:sp>
      <p:pic>
        <p:nvPicPr>
          <p:cNvPr id="3074" name="Picture 2" descr="Image result for P.E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51112"/>
            <a:ext cx="2137420" cy="111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ally.bell\AppData\Local\Microsoft\Windows\INetCache\IE\P4W2TT83\exercise-clip-art-6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6492"/>
            <a:ext cx="1219200" cy="77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xercise, Dance &amp; Workouts for Kids | Jump Start Jonny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4509120"/>
            <a:ext cx="16954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6" y="908720"/>
            <a:ext cx="7006284" cy="5760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</a:t>
            </a:r>
            <a:r>
              <a:rPr lang="en-GB" dirty="0">
                <a:latin typeface="Comic Sans MS" panose="030F0702030302020204" pitchFamily="66" charset="0"/>
              </a:rPr>
              <a:t>can use knowledge of sounds, letters and patterns to read words.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Sounds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" y="62262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475138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619515" y="5752434"/>
            <a:ext cx="5187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sound out </a:t>
            </a:r>
            <a:r>
              <a:rPr lang="en-GB" dirty="0" err="1">
                <a:latin typeface="Comic Sans MS" panose="030F0702030302020204" pitchFamily="66" charset="0"/>
              </a:rPr>
              <a:t>out</a:t>
            </a:r>
            <a:r>
              <a:rPr lang="en-GB" dirty="0">
                <a:latin typeface="Comic Sans MS" panose="030F0702030302020204" pitchFamily="66" charset="0"/>
              </a:rPr>
              <a:t> words </a:t>
            </a:r>
            <a:r>
              <a:rPr lang="en-GB" dirty="0" smtClean="0">
                <a:latin typeface="Comic Sans MS" panose="030F0702030302020204" pitchFamily="66" charset="0"/>
              </a:rPr>
              <a:t> containing the ‘</a:t>
            </a:r>
            <a:r>
              <a:rPr lang="en-GB" dirty="0" err="1" smtClean="0">
                <a:latin typeface="Comic Sans MS" panose="030F0702030302020204" pitchFamily="66" charset="0"/>
              </a:rPr>
              <a:t>ea</a:t>
            </a:r>
            <a:r>
              <a:rPr lang="en-GB" dirty="0" smtClean="0">
                <a:latin typeface="Comic Sans MS" panose="030F0702030302020204" pitchFamily="66" charset="0"/>
              </a:rPr>
              <a:t>’ sound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using </a:t>
            </a:r>
            <a:r>
              <a:rPr lang="en-GB" dirty="0">
                <a:latin typeface="Comic Sans MS" panose="030F0702030302020204" pitchFamily="66" charset="0"/>
              </a:rPr>
              <a:t>our </a:t>
            </a:r>
            <a:r>
              <a:rPr lang="en-GB" dirty="0" smtClean="0">
                <a:latin typeface="Comic Sans MS" panose="030F0702030302020204" pitchFamily="66" charset="0"/>
              </a:rPr>
              <a:t>‘sound-box’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1986" y="3645024"/>
            <a:ext cx="18229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read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27784" y="3687865"/>
            <a:ext cx="2013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m</a:t>
            </a:r>
            <a:r>
              <a:rPr lang="en-GB" sz="6000" dirty="0" smtClean="0">
                <a:latin typeface="Comic Sans MS" panose="030F0702030302020204" pitchFamily="66" charset="0"/>
              </a:rPr>
              <a:t>eal 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8698" y="3614402"/>
            <a:ext cx="22028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teach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72080" y="3655964"/>
            <a:ext cx="17876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sz="6000" dirty="0" smtClean="0">
                <a:latin typeface="Comic Sans MS" panose="030F0702030302020204" pitchFamily="66" charset="0"/>
              </a:rPr>
              <a:t>seat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17" name="AutoShape 2" descr="Image result for shop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ship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37" y="-3123727"/>
            <a:ext cx="1178186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0" descr="Image result for ship carto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2" descr="Image result for ship carto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16" descr="Image result for chat carto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20" descr="Image result for chick carto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12775" y="4847999"/>
            <a:ext cx="667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Jolly Phonics songs - </a:t>
            </a:r>
            <a:r>
              <a:rPr lang="en-GB" dirty="0" smtClean="0">
                <a:hlinkClick r:id="rId9"/>
              </a:rPr>
              <a:t>https://vimeo.com/106231366</a:t>
            </a:r>
            <a:endParaRPr lang="en-GB" dirty="0"/>
          </a:p>
        </p:txBody>
      </p:sp>
      <p:sp>
        <p:nvSpPr>
          <p:cNvPr id="11" name="AutoShape 2" descr="Rain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8" descr="Freehand Drawn Cartoon Nail Royalty Free Cliparts, Vectors, And ...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10" descr="Freehand Drawn Cartoon Nail Royalty Free Cliparts, Vectors, And ...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14" descr="Nail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16" descr="Nail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 descr="Cartoon Kidsboy Girls Read Books Illustration Stock Vector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2395704"/>
            <a:ext cx="19335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55058"/>
            <a:ext cx="1676351" cy="18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13" y="2205855"/>
            <a:ext cx="1550615" cy="138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45" y="2185798"/>
            <a:ext cx="1891269" cy="157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171656" y="155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8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7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628800"/>
            <a:ext cx="8208911" cy="4888114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                 we              be                        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             they                             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                 some            come</a:t>
            </a:r>
          </a:p>
          <a:p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said                one              you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latin typeface="Comic Sans MS" panose="030F0702030302020204" pitchFamily="66" charset="0"/>
              </a:rPr>
              <a:t>Revison</a:t>
            </a:r>
            <a:r>
              <a:rPr lang="en-GB" dirty="0" smtClean="0">
                <a:latin typeface="Comic Sans MS" panose="030F0702030302020204" pitchFamily="66" charset="0"/>
              </a:rPr>
              <a:t> Tricky Words Block 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4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546598"/>
            <a:ext cx="8964488" cy="237626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It is a hot day we can all play in the sun.</a:t>
            </a:r>
          </a:p>
          <a:p>
            <a:endParaRPr lang="en-GB" sz="32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b="1" dirty="0" smtClean="0">
                <a:latin typeface="Comic Sans MS" panose="030F0702030302020204" pitchFamily="66" charset="0"/>
              </a:rPr>
              <a:t>Can you spot the tricky words? </a:t>
            </a:r>
          </a:p>
          <a:p>
            <a:pPr marL="0" indent="0">
              <a:buNone/>
            </a:pPr>
            <a:r>
              <a:rPr lang="en-GB" sz="2200" b="1" dirty="0" smtClean="0">
                <a:latin typeface="Comic Sans MS" panose="030F0702030302020204" pitchFamily="66" charset="0"/>
              </a:rPr>
              <a:t> How many did you find?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Sentence of the day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4" descr="Image result for shop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8" y="106934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02220" y="1432806"/>
            <a:ext cx="7006284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can use knowledge of sounds, letters and patterns to read words.</a:t>
            </a:r>
          </a:p>
          <a:p>
            <a:pPr marL="0" indent="0">
              <a:buFont typeface="Symbol" pitchFamily="18" charset="2"/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38897"/>
            <a:ext cx="2417440" cy="26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1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00692"/>
            <a:ext cx="9144000" cy="4940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Activity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Spelling – choose an active spelling task to complete from the grid on the blog/website to spell 4 </a:t>
            </a:r>
            <a:r>
              <a:rPr lang="en-GB" dirty="0" err="1" smtClean="0">
                <a:latin typeface="Comic Sans MS" panose="030F0702030302020204" pitchFamily="66" charset="0"/>
              </a:rPr>
              <a:t>ee</a:t>
            </a:r>
            <a:r>
              <a:rPr lang="en-GB" dirty="0" smtClean="0">
                <a:latin typeface="Comic Sans MS" panose="030F0702030302020204" pitchFamily="66" charset="0"/>
              </a:rPr>
              <a:t>/</a:t>
            </a:r>
            <a:r>
              <a:rPr lang="en-GB" dirty="0" err="1" smtClean="0">
                <a:latin typeface="Comic Sans MS" panose="030F0702030302020204" pitchFamily="66" charset="0"/>
              </a:rPr>
              <a:t>ea</a:t>
            </a:r>
            <a:r>
              <a:rPr lang="en-GB" dirty="0" smtClean="0">
                <a:latin typeface="Comic Sans MS" panose="030F0702030302020204" pitchFamily="66" charset="0"/>
              </a:rPr>
              <a:t> words.</a:t>
            </a: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ICT – Forest Phonics ‘</a:t>
            </a:r>
            <a:r>
              <a:rPr lang="en-GB" dirty="0" err="1" smtClean="0">
                <a:latin typeface="Comic Sans MS" panose="030F0702030302020204" pitchFamily="66" charset="0"/>
              </a:rPr>
              <a:t>ea</a:t>
            </a:r>
            <a:r>
              <a:rPr lang="en-GB" dirty="0" smtClean="0">
                <a:latin typeface="Comic Sans MS" panose="030F0702030302020204" pitchFamily="66" charset="0"/>
              </a:rPr>
              <a:t>’ word building.</a:t>
            </a: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u="sng" dirty="0" smtClean="0">
                <a:latin typeface="Comic Sans MS" panose="030F0702030302020204" pitchFamily="66" charset="0"/>
              </a:rPr>
              <a:t>Letter formation</a:t>
            </a:r>
            <a:r>
              <a:rPr lang="en-GB" dirty="0" smtClean="0">
                <a:latin typeface="Comic Sans MS" panose="030F0702030302020204" pitchFamily="66" charset="0"/>
              </a:rPr>
              <a:t> – practise making the  ‘</a:t>
            </a:r>
            <a:r>
              <a:rPr lang="en-GB" dirty="0" err="1" smtClean="0">
                <a:latin typeface="Comic Sans MS" panose="030F0702030302020204" pitchFamily="66" charset="0"/>
              </a:rPr>
              <a:t>ee</a:t>
            </a:r>
            <a:r>
              <a:rPr lang="en-GB" dirty="0" smtClean="0">
                <a:latin typeface="Comic Sans MS" panose="030F0702030302020204" pitchFamily="66" charset="0"/>
              </a:rPr>
              <a:t>/</a:t>
            </a:r>
            <a:r>
              <a:rPr lang="en-GB" dirty="0" err="1" smtClean="0">
                <a:latin typeface="Comic Sans MS" panose="030F0702030302020204" pitchFamily="66" charset="0"/>
              </a:rPr>
              <a:t>ea</a:t>
            </a:r>
            <a:r>
              <a:rPr lang="en-GB" dirty="0" smtClean="0">
                <a:latin typeface="Comic Sans MS" panose="030F0702030302020204" pitchFamily="66" charset="0"/>
              </a:rPr>
              <a:t>’ sound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Choose one of the following ways or choose your own way: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playdough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paint brush and water,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spaghetti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sensory bag (</a:t>
            </a:r>
            <a:r>
              <a:rPr lang="en-GB" dirty="0" err="1" smtClean="0">
                <a:latin typeface="Comic Sans MS" panose="030F0702030302020204" pitchFamily="66" charset="0"/>
              </a:rPr>
              <a:t>ziplock</a:t>
            </a:r>
            <a:r>
              <a:rPr lang="en-GB" dirty="0" smtClean="0">
                <a:latin typeface="Comic Sans MS" panose="030F0702030302020204" pitchFamily="66" charset="0"/>
              </a:rPr>
              <a:t> bag) with shaving foam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 Activities 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8" y="5301208"/>
            <a:ext cx="1880458" cy="104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96636"/>
            <a:ext cx="2006692" cy="92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2696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14313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43136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watch an episode of </a:t>
            </a:r>
            <a:r>
              <a:rPr lang="en-GB" dirty="0" err="1" smtClean="0">
                <a:latin typeface="Comic Sans MS" panose="030F0702030302020204" pitchFamily="66" charset="0"/>
              </a:rPr>
              <a:t>alphablocks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32594"/>
            <a:ext cx="1877001" cy="9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Alison.Taylor\Downloads\IMG_761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8412" y="4926771"/>
            <a:ext cx="1362010" cy="1059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5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Time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1412776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Click on the picture below to listen to the story.</a:t>
            </a:r>
            <a:endParaRPr lang="en-GB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2828" y="2366883"/>
            <a:ext cx="7185596" cy="2821333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youtu.be/7bzey7HMWTk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One Button Benny: Amazon.co.uk: Windram, Alan: 9780992752040: Boo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4843"/>
            <a:ext cx="3384376" cy="33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8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462" y="1677636"/>
            <a:ext cx="7668852" cy="3542672"/>
          </a:xfrm>
        </p:spPr>
        <p:txBody>
          <a:bodyPr>
            <a:norm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pPr lvl="2"/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85842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Maths Number Talks</a:t>
            </a:r>
            <a:b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1194" y="535887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462" y="83671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Once you have an answer, draw and/or write down the way you worked it out take a picture and send it back so that we can see how you solved it.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2979" y="1766166"/>
            <a:ext cx="285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Example -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5" y="2268888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many beads do you see?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do you see them?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Draw the </a:t>
            </a:r>
            <a:r>
              <a:rPr lang="en-GB" dirty="0" err="1" smtClean="0">
                <a:latin typeface="Comic Sans MS" panose="030F0702030302020204" pitchFamily="66" charset="0"/>
              </a:rPr>
              <a:t>rekenrek</a:t>
            </a:r>
            <a:r>
              <a:rPr lang="en-GB" dirty="0" smtClean="0">
                <a:latin typeface="Comic Sans MS" panose="030F0702030302020204" pitchFamily="66" charset="0"/>
              </a:rPr>
              <a:t> pattern and show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your thinking.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3" name="Picture 3" descr="C:\Users\Alison.Taylor\Desktop\Work Packs P1\Term 4 Home Learning\Rekenrek number talks examp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3042"/>
            <a:ext cx="4139952" cy="286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lison.Taylor\Desktop\Work Packs P1\Term 4 Home Learning\Rekenrek number talks 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60041"/>
            <a:ext cx="4896544" cy="40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928992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6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The Months of the Year Song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8760"/>
            <a:ext cx="11223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776"/>
            <a:ext cx="64801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7934325" cy="792163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Number Rhyme </a:t>
            </a:r>
            <a:r>
              <a:rPr lang="en-GB" u="sng" dirty="0">
                <a:latin typeface="Comic Sans MS" panose="030F0702030302020204" pitchFamily="66" charset="0"/>
              </a:rPr>
              <a:t>Time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614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05073"/>
            <a:ext cx="4694326" cy="35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8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1448</TotalTime>
  <Words>507</Words>
  <Application>Microsoft Office PowerPoint</Application>
  <PresentationFormat>On-screen Show (4:3)</PresentationFormat>
  <Paragraphs>102</Paragraphs>
  <Slides>12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Candara</vt:lpstr>
      <vt:lpstr>Comic Sans MS</vt:lpstr>
      <vt:lpstr>Symbol</vt:lpstr>
      <vt:lpstr>Wingdings</vt:lpstr>
      <vt:lpstr>Waveform</vt:lpstr>
      <vt:lpstr>   Tuesday 28th of April Mardi 28 Avril </vt:lpstr>
      <vt:lpstr>P.E with Johnny</vt:lpstr>
      <vt:lpstr>Sounds</vt:lpstr>
      <vt:lpstr>Revison Tricky Words Block 2</vt:lpstr>
      <vt:lpstr>Sentence of the day</vt:lpstr>
      <vt:lpstr>Phonics Activities   </vt:lpstr>
      <vt:lpstr>Story Time</vt:lpstr>
      <vt:lpstr>Maths Number Talks </vt:lpstr>
      <vt:lpstr>Number Rhyme Time </vt:lpstr>
      <vt:lpstr>Time </vt:lpstr>
      <vt:lpstr>Education City </vt:lpstr>
      <vt:lpstr>‘Wake Up’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Fiona MacKenzie-Washington</cp:lastModifiedBy>
  <cp:revision>118</cp:revision>
  <dcterms:created xsi:type="dcterms:W3CDTF">2020-03-21T18:06:53Z</dcterms:created>
  <dcterms:modified xsi:type="dcterms:W3CDTF">2020-04-27T18:37:56Z</dcterms:modified>
</cp:coreProperties>
</file>