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81" r:id="rId4"/>
    <p:sldId id="262" r:id="rId5"/>
    <p:sldId id="263" r:id="rId6"/>
    <p:sldId id="279" r:id="rId7"/>
    <p:sldId id="289" r:id="rId8"/>
    <p:sldId id="258" r:id="rId9"/>
    <p:sldId id="290" r:id="rId10"/>
    <p:sldId id="292" r:id="rId11"/>
    <p:sldId id="291" r:id="rId12"/>
    <p:sldId id="260" r:id="rId13"/>
    <p:sldId id="283" r:id="rId14"/>
    <p:sldId id="282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thursday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uyj5LooYWy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youtu.be/MTCP8i4Nwgc" TargetMode="External"/><Relationship Id="rId7" Type="http://schemas.microsoft.com/office/2007/relationships/hdphoto" Target="../media/hdphoto2.wdp"/><Relationship Id="rId2" Type="http://schemas.openxmlformats.org/officeDocument/2006/relationships/hyperlink" Target="https://youtu.be/K-vehzhMS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UmrUV8v-KQ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youtu.be/omkuE6Wa5kQ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2</a:t>
            </a:r>
            <a:r>
              <a:rPr lang="en-GB" baseline="30000" dirty="0" smtClean="0">
                <a:latin typeface="Comic Sans MS" panose="030F0702030302020204" pitchFamily="66" charset="0"/>
              </a:rPr>
              <a:t>3rd</a:t>
            </a:r>
            <a:r>
              <a:rPr lang="en-GB" dirty="0" smtClean="0">
                <a:latin typeface="Comic Sans MS" panose="030F0702030302020204" pitchFamily="66" charset="0"/>
              </a:rPr>
              <a:t> April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</a:t>
            </a:r>
            <a:r>
              <a:rPr lang="en-GB" dirty="0">
                <a:latin typeface="Comic Sans MS" panose="030F0702030302020204" pitchFamily="66" charset="0"/>
              </a:rPr>
              <a:t>Morning Primary 1!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Hola</a:t>
            </a:r>
            <a:r>
              <a:rPr lang="en-GB" dirty="0">
                <a:latin typeface="Comic Sans MS" panose="030F0702030302020204" pitchFamily="66" charset="0"/>
              </a:rPr>
              <a:t> mi </a:t>
            </a:r>
            <a:r>
              <a:rPr lang="en-GB" dirty="0" err="1">
                <a:latin typeface="Comic Sans MS" panose="030F0702030302020204" pitchFamily="66" charset="0"/>
              </a:rPr>
              <a:t>clase</a:t>
            </a:r>
            <a:r>
              <a:rPr lang="en-GB" dirty="0">
                <a:latin typeface="Comic Sans MS" panose="030F0702030302020204" pitchFamily="66" charset="0"/>
              </a:rPr>
              <a:t>!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Rainbow Painted Fortune · Free vector graphic on Pixabay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1" y="3284984"/>
            <a:ext cx="4187957" cy="223224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6216" y="139847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8021" y="2564904"/>
            <a:ext cx="464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https://www.bbc.co.uk/cbeebies/watch/presenters-daysoftheweekthursday 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476672"/>
            <a:ext cx="5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Months of the Year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2136" t="12797" r="22520" b="1564"/>
          <a:stretch/>
        </p:blipFill>
        <p:spPr>
          <a:xfrm>
            <a:off x="902596" y="1927037"/>
            <a:ext cx="6787634" cy="418241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44014" y="248659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0630" y="5417499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13045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name the months of the year and talk about the four seasons.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2" y="108656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2" y="5962995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00142" y="628209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can use a calendar to find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476672"/>
            <a:ext cx="5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Months of the Year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137" t="14766" r="21413" b="1564"/>
          <a:stretch/>
        </p:blipFill>
        <p:spPr>
          <a:xfrm>
            <a:off x="1763688" y="1948241"/>
            <a:ext cx="5472608" cy="421706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2" y="108656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30766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name the months of the year and talk about the four seasons.</a:t>
            </a:r>
            <a:endParaRPr lang="en-GB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9" y="5845770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14487" y="62843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use a calendar to find </a:t>
            </a:r>
            <a:r>
              <a:rPr lang="en-GB" dirty="0" smtClean="0">
                <a:latin typeface="Comic Sans MS" panose="030F0702030302020204" pitchFamily="66" charset="0"/>
              </a:rPr>
              <a:t>information.</a:t>
            </a:r>
            <a:endParaRPr lang="en-GB" dirty="0"/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95042" y="2480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4218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endParaRPr lang="en-GB" u="sng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Maths Activities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348" r="10636" b="1351"/>
          <a:stretch/>
        </p:blipFill>
        <p:spPr>
          <a:xfrm>
            <a:off x="1763688" y="2737530"/>
            <a:ext cx="5616624" cy="4094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807361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Please download the activity below from the P1 section of the school website or blog.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6608398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share ideas in pictures and print.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HWB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5866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547513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1878" y="5475138"/>
            <a:ext cx="3881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finger spaces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full stop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Capital </a:t>
            </a:r>
            <a:r>
              <a:rPr lang="en-GB" sz="1600" dirty="0" smtClean="0">
                <a:latin typeface="Comic Sans MS" panose="030F0702030302020204" pitchFamily="66" charset="0"/>
              </a:rPr>
              <a:t>letter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Use a connective * challenge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6794" t="30312" r="46679" b="26375"/>
          <a:stretch/>
        </p:blipFill>
        <p:spPr>
          <a:xfrm>
            <a:off x="2051720" y="2993862"/>
            <a:ext cx="4752528" cy="2481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70080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Please listen to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story, on the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following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slides and then write in your jotter what you are looking forward to doing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most, when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lockdown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finished.   </a:t>
            </a:r>
          </a:p>
        </p:txBody>
      </p:sp>
    </p:spTree>
    <p:extLst>
      <p:ext uri="{BB962C8B-B14F-4D97-AF65-F5344CB8AC3E}">
        <p14:creationId xmlns:p14="http://schemas.microsoft.com/office/powerpoint/2010/main" val="3793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3888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1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P.E with Jamie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3450696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P.E. with Cosmic Kids Yoga – Enzo the Bee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  <a:r>
              <a:rPr lang="en-GB" dirty="0">
                <a:latin typeface="Comic Sans MS" panose="030F0702030302020204" pitchFamily="66" charset="0"/>
              </a:rPr>
              <a:t>https://youtu.be/uyj5LooYWyg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    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CLASES DE YOGA PARA PROYECTAR EN EL AULA. - Aula PT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4186411" cy="23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       we   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       some    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       one              you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13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6608398" cy="353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make an attempt to spell familiar words correctly.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of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said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all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Tricky Word Dictation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4444086"/>
            <a:ext cx="3280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- </a:t>
            </a:r>
            <a:r>
              <a:rPr lang="en-GB" sz="1600" dirty="0" smtClean="0">
                <a:latin typeface="Comic Sans MS" panose="030F0702030302020204" pitchFamily="66" charset="0"/>
              </a:rPr>
              <a:t>Write a sentence using one of the Tricky Words above.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2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out these tricky words.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them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6608398" cy="26642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9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500" dirty="0" smtClean="0">
                <a:latin typeface="Comic Sans MS" panose="030F0702030302020204" pitchFamily="66" charset="0"/>
              </a:rPr>
              <a:t>I can write a super sentence for a word containing the </a:t>
            </a:r>
            <a:r>
              <a:rPr lang="en-GB" sz="45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GB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/ay</a:t>
            </a:r>
            <a:r>
              <a:rPr lang="en-GB" sz="4500" dirty="0" smtClean="0">
                <a:latin typeface="Comic Sans MS" panose="030F0702030302020204" pitchFamily="66" charset="0"/>
              </a:rPr>
              <a:t> sound.</a:t>
            </a:r>
          </a:p>
          <a:p>
            <a:pPr marL="0" indent="0">
              <a:buNone/>
            </a:pPr>
            <a:endParaRPr lang="en-GB" sz="4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500" dirty="0" smtClean="0">
                <a:latin typeface="Comic Sans MS" panose="030F0702030302020204" pitchFamily="66" charset="0"/>
              </a:rPr>
              <a:t>Look out for this sound in books you have at home.</a:t>
            </a:r>
          </a:p>
          <a:p>
            <a:pPr marL="0" indent="0">
              <a:buNone/>
            </a:pPr>
            <a:endParaRPr lang="en-GB" sz="4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500" dirty="0" smtClean="0">
                <a:latin typeface="Comic Sans MS" panose="030F0702030302020204" pitchFamily="66" charset="0"/>
              </a:rPr>
              <a:t>Visit the links below for ideas of </a:t>
            </a:r>
            <a:r>
              <a:rPr lang="en-GB" sz="45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GB" sz="4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/ay</a:t>
            </a:r>
            <a:r>
              <a:rPr lang="en-GB" sz="4500" dirty="0" smtClean="0">
                <a:latin typeface="Comic Sans MS" panose="030F0702030302020204" pitchFamily="66" charset="0"/>
              </a:rPr>
              <a:t> words.</a:t>
            </a:r>
          </a:p>
          <a:p>
            <a:pPr marL="0" indent="0">
              <a:buNone/>
            </a:pPr>
            <a:r>
              <a:rPr lang="en-GB" sz="45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GB" sz="4500" dirty="0" smtClean="0">
                <a:latin typeface="Comic Sans MS" panose="030F0702030302020204" pitchFamily="66" charset="0"/>
                <a:hlinkClick r:id="rId2"/>
              </a:rPr>
              <a:t>youtu.be/K-vehzhMSEg</a:t>
            </a:r>
            <a:endParaRPr lang="en-GB" sz="4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500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n-GB" sz="4500" dirty="0" smtClean="0">
                <a:latin typeface="Comic Sans MS" panose="030F0702030302020204" pitchFamily="66" charset="0"/>
                <a:hlinkClick r:id="rId3"/>
              </a:rPr>
              <a:t>youtu.be/MTCP8i4Nwgc</a:t>
            </a:r>
            <a:endParaRPr lang="en-GB" sz="4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5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Super Sentence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2" y="112954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547513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1879" y="5475138"/>
            <a:ext cx="3280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finger </a:t>
            </a:r>
            <a:r>
              <a:rPr lang="en-GB" sz="1600" dirty="0" smtClean="0">
                <a:latin typeface="Comic Sans MS" panose="030F0702030302020204" pitchFamily="66" charset="0"/>
              </a:rPr>
              <a:t>spaces                     </a:t>
            </a:r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full stop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Capital </a:t>
            </a:r>
            <a:r>
              <a:rPr lang="en-GB" sz="1600" dirty="0" smtClean="0">
                <a:latin typeface="Comic Sans MS" panose="030F0702030302020204" pitchFamily="66" charset="0"/>
              </a:rPr>
              <a:t>letter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Use a connective * challenge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33173" y="5475138"/>
            <a:ext cx="2900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Write your super sentence in your jotter.  Draw a picture first to help you plan your sentence.   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4" descr="Magnifier Convex Tool · Free vector graphic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85" y="1736743"/>
            <a:ext cx="559916" cy="822002"/>
          </a:xfrm>
          <a:prstGeom prst="rect">
            <a:avLst/>
          </a:prstGeom>
        </p:spPr>
      </p:pic>
      <p:pic>
        <p:nvPicPr>
          <p:cNvPr id="11" name="Picture 10" descr="File:Rain01.svg - Wikimedia Common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005063"/>
            <a:ext cx="1593775" cy="1199899"/>
          </a:xfrm>
          <a:prstGeom prst="rect">
            <a:avLst/>
          </a:prstGeom>
        </p:spPr>
      </p:pic>
      <p:pic>
        <p:nvPicPr>
          <p:cNvPr id="12" name="Picture 11" descr="Chain Links Connection · Free vector graphic on Pixabay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68997"/>
            <a:ext cx="1584176" cy="11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https://youtu.be/UmrUV8v-KQg</a:t>
            </a:r>
            <a:endParaRPr lang="en-GB" sz="2800" b="1" dirty="0"/>
          </a:p>
        </p:txBody>
      </p:sp>
      <p:pic>
        <p:nvPicPr>
          <p:cNvPr id="1034" name="Picture 10" descr="Lucy's Blue Day: Children's Mental Health Book: Amazon.co.uk: Duke ...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74938"/>
            <a:ext cx="460851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462" y="1677636"/>
            <a:ext cx="7668852" cy="354267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lvl="2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85842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Maths Number Talks</a:t>
            </a:r>
            <a:b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194" y="535887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462" y="83671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Once you have an answer, draw and/or write down the way you worked it out take a picture and send it back so that we can see how you solved 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lison.Taylor\Desktop\Work Packs P1\Term 4 Home Learning\Number Talks Early level 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49" y="1782426"/>
            <a:ext cx="2933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42087" y="194327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Example -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95874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do you see?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many more to make 10?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How do you know?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57" t="74609" r="35058" b="11610"/>
          <a:stretch/>
        </p:blipFill>
        <p:spPr>
          <a:xfrm>
            <a:off x="385996" y="4631785"/>
            <a:ext cx="8249706" cy="2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https://youtu.be/omkuE6Wa5kQ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Jack Hartmann (@Jack_Hartmann) | Twit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5256"/>
            <a:ext cx="3133719" cy="30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476672"/>
            <a:ext cx="5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Months of the Year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134" t="13579" r="17347" b="7673"/>
          <a:stretch/>
        </p:blipFill>
        <p:spPr>
          <a:xfrm>
            <a:off x="1619672" y="2419147"/>
            <a:ext cx="6224186" cy="3746158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4137" y="2819400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772816"/>
            <a:ext cx="651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name the months of the year and talk about the four </a:t>
            </a:r>
            <a:r>
              <a:rPr lang="en-GB" dirty="0" smtClean="0">
                <a:latin typeface="Comic Sans MS" panose="030F0702030302020204" pitchFamily="66" charset="0"/>
              </a:rPr>
              <a:t>seasons.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633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19672" y="6394450"/>
            <a:ext cx="622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</a:t>
            </a:r>
            <a:r>
              <a:rPr lang="en-GB" dirty="0" smtClean="0">
                <a:latin typeface="Comic Sans MS" panose="030F0702030302020204" pitchFamily="66" charset="0"/>
              </a:rPr>
              <a:t>name the months of the year in order.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2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1159</TotalTime>
  <Words>424</Words>
  <Application>Microsoft Office PowerPoint</Application>
  <PresentationFormat>On-screen Show (4:3)</PresentationFormat>
  <Paragraphs>91</Paragraphs>
  <Slides>19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Candara</vt:lpstr>
      <vt:lpstr>Comic Sans MS</vt:lpstr>
      <vt:lpstr>Symbol</vt:lpstr>
      <vt:lpstr>Wingdings</vt:lpstr>
      <vt:lpstr>Waveform</vt:lpstr>
      <vt:lpstr>Thursday 23rd April </vt:lpstr>
      <vt:lpstr>P.E with Jamie</vt:lpstr>
      <vt:lpstr>Revision Tricky Words Block 2</vt:lpstr>
      <vt:lpstr>Tricky Word Dictation</vt:lpstr>
      <vt:lpstr>Super Sentence</vt:lpstr>
      <vt:lpstr>Story Time</vt:lpstr>
      <vt:lpstr>Maths Number Talks </vt:lpstr>
      <vt:lpstr>Number Rhyme Time </vt:lpstr>
      <vt:lpstr>PowerPoint Presentation</vt:lpstr>
      <vt:lpstr>PowerPoint Presentation</vt:lpstr>
      <vt:lpstr>PowerPoint Presentation</vt:lpstr>
      <vt:lpstr>Maths Activities</vt:lpstr>
      <vt:lpstr>HWB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84</cp:revision>
  <dcterms:created xsi:type="dcterms:W3CDTF">2020-03-21T18:06:53Z</dcterms:created>
  <dcterms:modified xsi:type="dcterms:W3CDTF">2020-04-23T11:26:00Z</dcterms:modified>
</cp:coreProperties>
</file>