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1" r:id="rId2"/>
    <p:sldId id="268" r:id="rId3"/>
    <p:sldId id="269" r:id="rId4"/>
    <p:sldId id="258" r:id="rId5"/>
    <p:sldId id="259" r:id="rId6"/>
    <p:sldId id="262" r:id="rId7"/>
    <p:sldId id="263" r:id="rId8"/>
    <p:sldId id="264" r:id="rId9"/>
    <p:sldId id="271" r:id="rId10"/>
    <p:sldId id="27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CD7907-6B86-4E2A-B9B9-AC89200E4A4D}">
          <p14:sldIdLst>
            <p14:sldId id="261"/>
            <p14:sldId id="268"/>
            <p14:sldId id="269"/>
            <p14:sldId id="258"/>
            <p14:sldId id="259"/>
          </p14:sldIdLst>
        </p14:section>
        <p14:section name="Untitled Section" id="{B26A4156-5895-4F63-B8F4-FFDA2F28A8A5}">
          <p14:sldIdLst>
            <p14:sldId id="262"/>
            <p14:sldId id="263"/>
            <p14:sldId id="264"/>
            <p14:sldId id="271"/>
            <p14:sldId id="270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9B08CC-AE03-4D13-A40F-BB5644ED48D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AC64F9-5994-4D24-AC9E-0D2CDDC6EA1E}" type="datetimeFigureOut">
              <a:rPr lang="en-GB" smtClean="0"/>
              <a:t>22/04/2020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teach/supermovers/ks1--ks2-mfl-french-greetings-with-ben-shires/zdpdvk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3gzIH5e6d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A1Mazc-SsG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620000" cy="4896544"/>
          </a:xfrm>
        </p:spPr>
        <p:txBody>
          <a:bodyPr/>
          <a:lstStyle/>
          <a:p>
            <a:r>
              <a:rPr lang="en-GB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Wednesday 22 April 2020</a:t>
            </a: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Bonjour  P2!</a:t>
            </a: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err="1" smtClean="0">
                <a:latin typeface="Comic Sans MS" panose="030F0702030302020204" pitchFamily="66" charset="0"/>
              </a:rPr>
              <a:t>bien</a:t>
            </a:r>
            <a:r>
              <a:rPr lang="en-GB" sz="3600" dirty="0" smtClean="0">
                <a:latin typeface="Comic Sans MS" panose="030F0702030302020204" pitchFamily="66" charset="0"/>
              </a:rPr>
              <a:t>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ci </a:t>
            </a:r>
            <a:r>
              <a:rPr lang="en-GB" sz="3600" dirty="0" err="1" smtClean="0">
                <a:latin typeface="Comic Sans MS" panose="030F0702030302020204" pitchFamily="66" charset="0"/>
              </a:rPr>
              <a:t>comme</a:t>
            </a:r>
            <a:r>
              <a:rPr lang="en-GB" sz="3600" dirty="0" smtClean="0">
                <a:latin typeface="Comic Sans MS" panose="030F0702030302020204" pitchFamily="66" charset="0"/>
              </a:rPr>
              <a:t> ca?</a:t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/>
            </a:r>
            <a:br>
              <a:rPr lang="en-GB" sz="3600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Ca </a:t>
            </a:r>
            <a:r>
              <a:rPr lang="en-GB" sz="3600" dirty="0" err="1" smtClean="0">
                <a:latin typeface="Comic Sans MS" panose="030F0702030302020204" pitchFamily="66" charset="0"/>
              </a:rPr>
              <a:t>va</a:t>
            </a:r>
            <a:r>
              <a:rPr lang="en-GB" sz="3600" dirty="0" smtClean="0">
                <a:latin typeface="Comic Sans MS" panose="030F0702030302020204" pitchFamily="66" charset="0"/>
              </a:rPr>
              <a:t> mal?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://www.bbc.co.uk/teach/supermovers/ks1--ks2-mfl-french-greetings-with-ben-shires/zdpdvk7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6832"/>
            <a:ext cx="1371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39430"/>
            <a:ext cx="1944216" cy="110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48" y="3861048"/>
            <a:ext cx="1437000" cy="14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y 3 - Move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92696"/>
            <a:ext cx="722473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pPr marL="11430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Story Time</a:t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1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can listen to the story, make predictions and learn new vocabulary.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628800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https://www.youtube.com/watch?v=3gzIH5e6db0</a:t>
            </a:r>
            <a:endParaRPr lang="en-GB" dirty="0"/>
          </a:p>
        </p:txBody>
      </p:sp>
      <p:pic>
        <p:nvPicPr>
          <p:cNvPr id="5122" name="Picture 2" descr="https://encrypted-tbn0.gstatic.com/images?q=tbn%3AANd9GcT0v1FwEpY3D9vpRH8t5tQVhmC4LAJDw7CtD_Zmg6FxPAbtQCC1u039qGcbn5LA1bl9yoANweQ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57606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0"/>
            <a:ext cx="8191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599783"/>
              </p:ext>
            </p:extLst>
          </p:nvPr>
        </p:nvGraphicFramePr>
        <p:xfrm>
          <a:off x="2117725" y="60325"/>
          <a:ext cx="4846638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5746008" imgH="7921454" progId="Word.Document.12">
                  <p:embed/>
                </p:oleObj>
              </mc:Choice>
              <mc:Fallback>
                <p:oleObj name="Document" r:id="rId3" imgW="5746008" imgH="792145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25" y="60325"/>
                        <a:ext cx="4846638" cy="670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9446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76" y="5157192"/>
            <a:ext cx="24876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4011"/>
            <a:ext cx="13843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WAGOLL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472608"/>
          </a:xfrm>
        </p:spPr>
        <p:txBody>
          <a:bodyPr>
            <a:normAutofit fontScale="77500" lnSpcReduction="20000"/>
          </a:bodyPr>
          <a:lstStyle/>
          <a:p>
            <a:pPr marL="114300" indent="0" algn="r">
              <a:lnSpc>
                <a:spcPct val="160000"/>
              </a:lnSpc>
              <a:buNone/>
            </a:pPr>
            <a:r>
              <a:rPr lang="en-GB" sz="2100" dirty="0" smtClean="0">
                <a:latin typeface="Comic Sans MS" panose="030F0702030302020204" pitchFamily="66" charset="0"/>
              </a:rPr>
              <a:t>Linlithgow Bridge Primary School</a:t>
            </a:r>
          </a:p>
          <a:p>
            <a:pPr marL="114300" indent="0" algn="r">
              <a:lnSpc>
                <a:spcPct val="160000"/>
              </a:lnSpc>
              <a:buNone/>
            </a:pPr>
            <a:r>
              <a:rPr lang="en-GB" sz="2100" dirty="0" smtClean="0">
                <a:latin typeface="Comic Sans MS" panose="030F0702030302020204" pitchFamily="66" charset="0"/>
              </a:rPr>
              <a:t>East Mill Road</a:t>
            </a:r>
          </a:p>
          <a:p>
            <a:pPr marL="114300" indent="0" algn="r">
              <a:lnSpc>
                <a:spcPct val="160000"/>
              </a:lnSpc>
              <a:buNone/>
            </a:pPr>
            <a:r>
              <a:rPr lang="en-GB" sz="2100" dirty="0" smtClean="0">
                <a:latin typeface="Comic Sans MS" panose="030F0702030302020204" pitchFamily="66" charset="0"/>
              </a:rPr>
              <a:t>Linlithgow</a:t>
            </a:r>
          </a:p>
          <a:p>
            <a:pPr marL="114300" indent="0" algn="r">
              <a:lnSpc>
                <a:spcPct val="160000"/>
              </a:lnSpc>
              <a:buNone/>
            </a:pPr>
            <a:r>
              <a:rPr lang="en-GB" sz="2100" dirty="0" smtClean="0">
                <a:latin typeface="Comic Sans MS" panose="030F0702030302020204" pitchFamily="66" charset="0"/>
              </a:rPr>
              <a:t>EH49 7PB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Dear Mr </a:t>
            </a:r>
            <a:r>
              <a:rPr lang="en-GB" dirty="0" err="1" smtClean="0">
                <a:latin typeface="Comic Sans MS" panose="030F0702030302020204" pitchFamily="66" charset="0"/>
              </a:rPr>
              <a:t>Grinling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lnSpc>
                <a:spcPct val="16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Thank you for your letter.  </a:t>
            </a:r>
            <a:r>
              <a:rPr lang="en-GB" dirty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 would love to help you  find out more about the seashore.  </a:t>
            </a:r>
            <a:r>
              <a:rPr lang="en-GB" dirty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 will read and listen to information on the internet and in books so that </a:t>
            </a:r>
            <a:r>
              <a:rPr lang="en-GB" dirty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 can find out about sand, shells and </a:t>
            </a:r>
            <a:r>
              <a:rPr lang="en-GB" smtClean="0">
                <a:latin typeface="Comic Sans MS" panose="030F0702030302020204" pitchFamily="66" charset="0"/>
              </a:rPr>
              <a:t>rockpools. 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114300" indent="0">
              <a:lnSpc>
                <a:spcPct val="16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I would also like to learn more about lighthouses, perhaps you could help us with this?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We look forward to hearing from you again.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Best Wishes</a:t>
            </a:r>
          </a:p>
          <a:p>
            <a:pPr marL="114300" indent="0">
              <a:lnSpc>
                <a:spcPct val="160000"/>
              </a:lnSpc>
              <a:buNone/>
            </a:pPr>
            <a:r>
              <a:rPr lang="en-GB" dirty="0" smtClean="0">
                <a:latin typeface="Comic Sans MS" panose="030F0702030302020204" pitchFamily="66" charset="0"/>
              </a:rPr>
              <a:t>Mrs </a:t>
            </a:r>
            <a:r>
              <a:rPr lang="en-GB" dirty="0">
                <a:latin typeface="Comic Sans MS" panose="030F0702030302020204" pitchFamily="66" charset="0"/>
              </a:rPr>
              <a:t>M</a:t>
            </a:r>
            <a:r>
              <a:rPr lang="en-GB" dirty="0" smtClean="0">
                <a:latin typeface="Comic Sans MS" panose="030F0702030302020204" pitchFamily="66" charset="0"/>
              </a:rPr>
              <a:t>arshall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42963"/>
            <a:ext cx="76866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Spelling Words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/>
          <a:lstStyle/>
          <a:p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country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young</a:t>
            </a:r>
          </a:p>
          <a:p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example  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floating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throwing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toasting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counting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coaching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shouting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1916832"/>
            <a:ext cx="53285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Here are your spelling words for the week. Choose 3 words each day to practise. </a:t>
            </a:r>
          </a:p>
          <a:p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Remember to..</a:t>
            </a:r>
          </a:p>
          <a:p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Read the 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Clap the syllables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Use your sound box to sound out the sounds.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Write out the words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367240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Reading Detectives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read the sentences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find the vowel digraphs, tricky words, and words ending in ‘ing’.</a:t>
            </a: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can up level the sentence to make it more interesting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4000" dirty="0" smtClean="0">
                <a:latin typeface="Comic Sans MS" panose="030F0702030302020204" pitchFamily="66" charset="0"/>
              </a:rPr>
              <a:t>The king began pounding on the large palace gate but no one came.  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56992"/>
            <a:ext cx="287655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Maths and Numeracy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GB" sz="1600" dirty="0">
                <a:latin typeface="Comic Sans MS" panose="030F0702030302020204" pitchFamily="66" charset="0"/>
              </a:rPr>
              <a:t>I am learning to add and subtract to 20 and beyond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114300" indent="0">
              <a:buNone/>
            </a:pPr>
            <a:r>
              <a:rPr lang="en-GB" sz="1100" dirty="0">
                <a:latin typeface="Comic Sans MS" panose="030F0702030302020204" pitchFamily="66" charset="0"/>
              </a:rPr>
              <a:t>To explore numbers, understand quantities, use strategies to help me work with numbers I can</a:t>
            </a:r>
          </a:p>
          <a:p>
            <a:pPr marL="114300" indent="0">
              <a:buNone/>
            </a:pPr>
            <a:endParaRPr lang="en-GB" sz="11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Say-  </a:t>
            </a:r>
            <a:r>
              <a:rPr lang="en-GB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count forwards and backwards to </a:t>
            </a:r>
            <a:r>
              <a:rPr lang="en-GB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and from 100 in 10s, throw and catch a ball with someone as you do it. </a:t>
            </a:r>
            <a:endParaRPr lang="en-GB" sz="2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24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Make – Make double numbers by playing, ‘Archery Doubles’ on </a:t>
            </a:r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www.ict.games.com  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24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Write- Practise your double 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numbers up to 20 and beyond if you can.  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Complete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the 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‘Make Doubles’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sheet</a:t>
            </a:r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sz="24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Do- Ask someone to help you practise your </a:t>
            </a:r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‘near doubles’.</a:t>
            </a:r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9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Number Talks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https://www.youtube.com/watch?v=A1Mazc-SsG0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61662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8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311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Adjacency</vt:lpstr>
      <vt:lpstr>Microsoft Word Document</vt:lpstr>
      <vt:lpstr>Wednesday 22 April 2020            Bonjour  P2! Ca va bien?  Comme ci comme ca?  Ca va mal?  https://www.bbc.co.uk/teach/supermovers/ks1--ks2-mfl-french-greetings-with-ben-shires/zdpdvk7 </vt:lpstr>
      <vt:lpstr>PowerPoint Presentation</vt:lpstr>
      <vt:lpstr>PowerPoint Presentation</vt:lpstr>
      <vt:lpstr>WAGOLL</vt:lpstr>
      <vt:lpstr>PowerPoint Presentation</vt:lpstr>
      <vt:lpstr>Spelling Words </vt:lpstr>
      <vt:lpstr>Reading Detectives</vt:lpstr>
      <vt:lpstr>Maths and Numeracy</vt:lpstr>
      <vt:lpstr>Number Talks</vt:lpstr>
      <vt:lpstr>PowerPoint Presentation</vt:lpstr>
      <vt:lpstr>          Story Time  I can listen to the story, make predictions and learn new vocabulary.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P2 Weekly Diary  Week Beginning  20/04/2020</dc:title>
  <dc:creator>caroline marshall1</dc:creator>
  <cp:lastModifiedBy>caroline marshall1</cp:lastModifiedBy>
  <cp:revision>47</cp:revision>
  <dcterms:created xsi:type="dcterms:W3CDTF">2020-03-31T08:52:39Z</dcterms:created>
  <dcterms:modified xsi:type="dcterms:W3CDTF">2020-04-22T05:35:17Z</dcterms:modified>
</cp:coreProperties>
</file>