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293A9-B474-45EC-B831-5439E79084C9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92D8-97FD-4161-9F6F-B2C623705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355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293A9-B474-45EC-B831-5439E79084C9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92D8-97FD-4161-9F6F-B2C623705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314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293A9-B474-45EC-B831-5439E79084C9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92D8-97FD-4161-9F6F-B2C623705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54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293A9-B474-45EC-B831-5439E79084C9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92D8-97FD-4161-9F6F-B2C623705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199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293A9-B474-45EC-B831-5439E79084C9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92D8-97FD-4161-9F6F-B2C623705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713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293A9-B474-45EC-B831-5439E79084C9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92D8-97FD-4161-9F6F-B2C623705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10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293A9-B474-45EC-B831-5439E79084C9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92D8-97FD-4161-9F6F-B2C623705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745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293A9-B474-45EC-B831-5439E79084C9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92D8-97FD-4161-9F6F-B2C623705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320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293A9-B474-45EC-B831-5439E79084C9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92D8-97FD-4161-9F6F-B2C623705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966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293A9-B474-45EC-B831-5439E79084C9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92D8-97FD-4161-9F6F-B2C623705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46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293A9-B474-45EC-B831-5439E79084C9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92D8-97FD-4161-9F6F-B2C623705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404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293A9-B474-45EC-B831-5439E79084C9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C92D8-97FD-4161-9F6F-B2C623705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301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bbc.co.uk/bitesize/topics/zgssgk7/articles/zwn6mn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bbc.co.uk/bitesize/topics/zgssgk7/articles/z2msv4j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296143"/>
          </a:xfrm>
        </p:spPr>
        <p:txBody>
          <a:bodyPr>
            <a:normAutofit/>
          </a:bodyPr>
          <a:lstStyle/>
          <a:p>
            <a:endParaRPr lang="en-GB" sz="2400" dirty="0">
              <a:latin typeface="SassoonCRInfant" panose="02010503020300020003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2636912"/>
            <a:ext cx="6584776" cy="3001888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 smtClean="0">
                <a:solidFill>
                  <a:schemeClr val="tx1"/>
                </a:solidFill>
                <a:latin typeface="SassoonCRInfant" panose="02010503020300020003" pitchFamily="2" charset="0"/>
              </a:rPr>
              <a:t>Our family celebrated my middle son’s 21</a:t>
            </a:r>
            <a:r>
              <a:rPr lang="en-GB" sz="2800" baseline="30000" dirty="0" smtClean="0">
                <a:solidFill>
                  <a:schemeClr val="tx1"/>
                </a:solidFill>
                <a:latin typeface="SassoonCRInfant" panose="02010503020300020003" pitchFamily="2" charset="0"/>
              </a:rPr>
              <a:t>st</a:t>
            </a:r>
            <a:r>
              <a:rPr lang="en-GB" sz="2800" dirty="0" smtClean="0">
                <a:solidFill>
                  <a:schemeClr val="tx1"/>
                </a:solidFill>
                <a:latin typeface="SassoonCRInfant" panose="02010503020300020003" pitchFamily="2" charset="0"/>
              </a:rPr>
              <a:t> </a:t>
            </a:r>
            <a:r>
              <a:rPr lang="en-GB" sz="2800" dirty="0" smtClean="0">
                <a:solidFill>
                  <a:schemeClr val="tx1"/>
                </a:solidFill>
                <a:latin typeface="SassoonCRInfant" panose="02010503020300020003" pitchFamily="2" charset="0"/>
              </a:rPr>
              <a:t>Birthday in February </a:t>
            </a:r>
            <a:r>
              <a:rPr lang="en-GB" sz="2800" dirty="0" smtClean="0">
                <a:solidFill>
                  <a:schemeClr val="tx1"/>
                </a:solidFill>
                <a:latin typeface="SassoonCRInfant" panose="02010503020300020003" pitchFamily="2" charset="0"/>
              </a:rPr>
              <a:t>so we had family and friends over for a </a:t>
            </a:r>
            <a:r>
              <a:rPr lang="en-GB" sz="2800" dirty="0" smtClean="0">
                <a:solidFill>
                  <a:schemeClr val="tx1"/>
                </a:solidFill>
                <a:latin typeface="SassoonCRInfant" panose="02010503020300020003" pitchFamily="2" charset="0"/>
              </a:rPr>
              <a:t>party He has certainly changed and grown!</a:t>
            </a:r>
            <a:endParaRPr lang="en-GB" sz="2800" dirty="0" smtClean="0">
              <a:solidFill>
                <a:schemeClr val="tx1"/>
              </a:solidFill>
              <a:latin typeface="SassoonCRInfant" panose="02010503020300020003" pitchFamily="2" charset="0"/>
            </a:endParaRPr>
          </a:p>
          <a:p>
            <a:r>
              <a:rPr lang="en-GB" sz="2800" dirty="0" smtClean="0">
                <a:solidFill>
                  <a:schemeClr val="tx1"/>
                </a:solidFill>
                <a:latin typeface="SassoonCRInfant" panose="02010503020300020003" pitchFamily="2" charset="0"/>
              </a:rPr>
              <a:t>Have you had a family celebration this year?</a:t>
            </a:r>
          </a:p>
          <a:p>
            <a:r>
              <a:rPr lang="en-GB" sz="2800" dirty="0" smtClean="0">
                <a:solidFill>
                  <a:schemeClr val="tx1"/>
                </a:solidFill>
                <a:latin typeface="SassoonCRInfant" panose="02010503020300020003" pitchFamily="2" charset="0"/>
              </a:rPr>
              <a:t> Look at photographs of the event, notice all the different ages and stages in life of people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2050" name="Picture 2" descr="C:\Users\sally.bell\AppData\Local\Microsoft\Windows\INetCache\IE\AYD0BVVW\balloon_PNG4961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942" y="1988840"/>
            <a:ext cx="1403648" cy="2267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ally.bell\AppData\Local\Microsoft\Windows\INetCache\IE\AYD0BVVW\119498631918056439birthday_cake.svg.med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157192"/>
            <a:ext cx="1343785" cy="1312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1619672" y="764704"/>
            <a:ext cx="6192688" cy="14401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 dirty="0" smtClean="0">
              <a:latin typeface="SassoonCRInfant" panose="02010503020300020003" pitchFamily="2" charset="0"/>
            </a:endParaRPr>
          </a:p>
          <a:p>
            <a:pPr algn="ctr"/>
            <a:r>
              <a:rPr lang="en-GB" sz="2400" dirty="0" smtClean="0">
                <a:latin typeface="SassoonCRInfant" panose="02010503020300020003" pitchFamily="2" charset="0"/>
              </a:rPr>
              <a:t>P5 RME – 21- 24 April</a:t>
            </a:r>
            <a:br>
              <a:rPr lang="en-GB" sz="2400" dirty="0" smtClean="0">
                <a:latin typeface="SassoonCRInfant" panose="02010503020300020003" pitchFamily="2" charset="0"/>
              </a:rPr>
            </a:br>
            <a:r>
              <a:rPr lang="en-GB" sz="2400" dirty="0" smtClean="0">
                <a:latin typeface="SassoonCRInfant" panose="02010503020300020003" pitchFamily="2" charset="0"/>
              </a:rPr>
              <a:t>New Topic – Family Celebrations &amp; Events</a:t>
            </a:r>
            <a:br>
              <a:rPr lang="en-GB" sz="2400" dirty="0" smtClean="0">
                <a:latin typeface="SassoonCRInfant" panose="02010503020300020003" pitchFamily="2" charset="0"/>
              </a:rPr>
            </a:br>
            <a:r>
              <a:rPr lang="en-GB" sz="2400" dirty="0" smtClean="0">
                <a:latin typeface="SassoonCRInfant" panose="02010503020300020003" pitchFamily="2" charset="0"/>
              </a:rPr>
              <a:t/>
            </a:r>
            <a:br>
              <a:rPr lang="en-GB" sz="2400" dirty="0" smtClean="0">
                <a:latin typeface="SassoonCRInfant" panose="02010503020300020003" pitchFamily="2" charset="0"/>
              </a:rPr>
            </a:br>
            <a:endParaRPr lang="en-GB" sz="2400" dirty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2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u="sng" dirty="0" smtClean="0">
                <a:latin typeface="SassoonCRInfant" panose="02010503020300020003" pitchFamily="2" charset="0"/>
              </a:rPr>
              <a:t>Life - cycles</a:t>
            </a:r>
            <a:endParaRPr lang="en-GB" sz="2800" u="sng" dirty="0">
              <a:latin typeface="SassoonCRInfant" panose="020105030203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SassoonCRInfant" panose="02010503020300020003" pitchFamily="2" charset="0"/>
              </a:rPr>
              <a:t>Can you give an example of a plant or animal life cycle?</a:t>
            </a:r>
          </a:p>
          <a:p>
            <a:pPr marL="0" indent="0">
              <a:buNone/>
            </a:pPr>
            <a:endParaRPr lang="en-GB" sz="2400" dirty="0" smtClean="0">
              <a:latin typeface="SassoonCRInfant" panose="02010503020300020003" pitchFamily="2" charset="0"/>
            </a:endParaRPr>
          </a:p>
          <a:p>
            <a:r>
              <a:rPr lang="en-GB" sz="2400" dirty="0" smtClean="0">
                <a:latin typeface="SassoonCRInfant" panose="02010503020300020003" pitchFamily="2" charset="0"/>
              </a:rPr>
              <a:t>View  BBC Bitesize ‘What is a Life cycle?’ </a:t>
            </a:r>
            <a:r>
              <a:rPr lang="en-GB" sz="2400" dirty="0" smtClean="0">
                <a:latin typeface="SassoonCRInfant" panose="02010503020300020003" pitchFamily="2" charset="0"/>
                <a:hlinkClick r:id="rId2"/>
              </a:rPr>
              <a:t>https://www.bbc.co.uk/bitesize/topics/zgssgk7/articles/zwn6mnb</a:t>
            </a:r>
            <a:r>
              <a:rPr lang="en-GB" sz="2400" dirty="0" smtClean="0">
                <a:latin typeface="SassoonCRInfant" panose="02010503020300020003" pitchFamily="2" charset="0"/>
              </a:rPr>
              <a:t> </a:t>
            </a:r>
          </a:p>
          <a:p>
            <a:endParaRPr lang="en-GB" sz="2400" dirty="0" smtClean="0">
              <a:latin typeface="SassoonCRInfant" panose="02010503020300020003" pitchFamily="2" charset="0"/>
            </a:endParaRPr>
          </a:p>
          <a:p>
            <a:r>
              <a:rPr lang="en-GB" sz="2400" dirty="0" smtClean="0">
                <a:latin typeface="SassoonCRInfant" panose="02010503020300020003" pitchFamily="2" charset="0"/>
              </a:rPr>
              <a:t>Scroll down and sort the stages of life for a frog and </a:t>
            </a:r>
            <a:r>
              <a:rPr lang="en-GB" sz="2400" dirty="0" smtClean="0">
                <a:latin typeface="SassoonCRInfant" panose="02010503020300020003" pitchFamily="2" charset="0"/>
              </a:rPr>
              <a:t>chicken.</a:t>
            </a:r>
            <a:endParaRPr lang="en-GB" sz="2400" dirty="0">
              <a:latin typeface="SassoonCRInfant" panose="02010503020300020003" pitchFamily="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441783"/>
            <a:ext cx="2753941" cy="154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285" y="4366751"/>
            <a:ext cx="2856035" cy="1623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6233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GB" sz="2400" u="sng" dirty="0" smtClean="0">
                <a:latin typeface="SassoonCRInfant" panose="02010503020300020003" pitchFamily="2" charset="0"/>
              </a:rPr>
              <a:t>The Human Life -cycle</a:t>
            </a:r>
            <a:endParaRPr lang="en-GB" sz="2400" u="sng" dirty="0">
              <a:latin typeface="SassoonCRInfant" panose="020105030203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SassoonCRInfant" panose="02010503020300020003" pitchFamily="2" charset="0"/>
              </a:rPr>
              <a:t>View BBC Bitesize ‘How do humans change during their life time?’</a:t>
            </a:r>
          </a:p>
          <a:p>
            <a:r>
              <a:rPr lang="en-GB" sz="2400" dirty="0" smtClean="0">
                <a:latin typeface="SassoonCRInfant" panose="02010503020300020003" pitchFamily="2" charset="0"/>
                <a:hlinkClick r:id="rId2"/>
              </a:rPr>
              <a:t>https://www.bbc.co.uk/bitesize/topics/zgssgk7/articles/z2msv4j</a:t>
            </a:r>
            <a:endParaRPr lang="en-GB" sz="2400" dirty="0" smtClean="0">
              <a:latin typeface="SassoonCRInfant" panose="02010503020300020003" pitchFamily="2" charset="0"/>
            </a:endParaRPr>
          </a:p>
          <a:p>
            <a:pPr marL="0" indent="0">
              <a:buNone/>
            </a:pPr>
            <a:r>
              <a:rPr lang="en-GB" sz="2400" u="sng" dirty="0" smtClean="0">
                <a:latin typeface="SassoonCRInfant" panose="02010503020300020003" pitchFamily="2" charset="0"/>
              </a:rPr>
              <a:t>Questions</a:t>
            </a:r>
            <a:r>
              <a:rPr lang="en-GB" sz="2400" dirty="0" smtClean="0">
                <a:latin typeface="SassoonCRInfant" panose="02010503020300020003" pitchFamily="2" charset="0"/>
              </a:rPr>
              <a:t> </a:t>
            </a:r>
            <a:r>
              <a:rPr lang="en-GB" dirty="0" smtClean="0"/>
              <a:t> </a:t>
            </a:r>
            <a:endParaRPr lang="en-GB" dirty="0"/>
          </a:p>
          <a:p>
            <a:pPr marL="0" indent="0">
              <a:buNone/>
            </a:pPr>
            <a:r>
              <a:rPr lang="en-GB" sz="2400" dirty="0" smtClean="0">
                <a:latin typeface="SassoonCRInfant" panose="02010503020300020003" pitchFamily="2" charset="0"/>
              </a:rPr>
              <a:t>1.What stage do children become teenagers?</a:t>
            </a:r>
          </a:p>
          <a:p>
            <a:pPr marL="0" indent="0">
              <a:buNone/>
            </a:pPr>
            <a:r>
              <a:rPr lang="en-GB" sz="2400" dirty="0" smtClean="0">
                <a:latin typeface="SassoonCRInfant" panose="02010503020300020003" pitchFamily="2" charset="0"/>
              </a:rPr>
              <a:t>2.When do you learn to walk and talk?</a:t>
            </a:r>
          </a:p>
          <a:p>
            <a:pPr marL="0" indent="0">
              <a:buNone/>
            </a:pPr>
            <a:r>
              <a:rPr lang="en-GB" sz="2400" dirty="0" smtClean="0">
                <a:latin typeface="SassoonCRInfant" panose="02010503020300020003" pitchFamily="2" charset="0"/>
              </a:rPr>
              <a:t>3.What is a baby called as it grows inside it Mum’s womb?</a:t>
            </a:r>
          </a:p>
          <a:p>
            <a:endParaRPr lang="en-GB" sz="2400" dirty="0">
              <a:latin typeface="SassoonCRInfant" panose="02010503020300020003" pitchFamily="2" charset="0"/>
            </a:endParaRPr>
          </a:p>
          <a:p>
            <a:endParaRPr lang="en-GB" sz="2400" dirty="0" smtClean="0">
              <a:latin typeface="SassoonCRInfant" panose="02010503020300020003" pitchFamily="2" charset="0"/>
            </a:endParaRPr>
          </a:p>
          <a:p>
            <a:r>
              <a:rPr lang="en-GB" sz="2400" dirty="0" smtClean="0">
                <a:latin typeface="SassoonCRInfant" panose="02010503020300020003" pitchFamily="2" charset="0"/>
              </a:rPr>
              <a:t>Scroll down to order the human life cycle!</a:t>
            </a:r>
          </a:p>
          <a:p>
            <a:endParaRPr lang="en-GB" sz="2400" dirty="0">
              <a:latin typeface="SassoonCRInfant" panose="02010503020300020003" pitchFamily="2" charset="0"/>
            </a:endParaRP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809483"/>
            <a:ext cx="2369260" cy="1278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273321" cy="1111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6501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165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Life - cycles</vt:lpstr>
      <vt:lpstr>The Human Life -cycle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P5 RME – 21- 24 April New Topic – Family Celebrations &amp; Events</dc:title>
  <dc:creator>Sally Bell</dc:creator>
  <cp:lastModifiedBy>Sally Bell</cp:lastModifiedBy>
  <cp:revision>8</cp:revision>
  <dcterms:created xsi:type="dcterms:W3CDTF">2020-04-20T14:22:30Z</dcterms:created>
  <dcterms:modified xsi:type="dcterms:W3CDTF">2020-04-20T20:23:33Z</dcterms:modified>
</cp:coreProperties>
</file>