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3" r:id="rId4"/>
    <p:sldId id="262" r:id="rId5"/>
    <p:sldId id="259" r:id="rId6"/>
    <p:sldId id="258" r:id="rId7"/>
    <p:sldId id="260" r:id="rId8"/>
    <p:sldId id="267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>
      <p:cViewPr>
        <p:scale>
          <a:sx n="86" d="100"/>
          <a:sy n="86" d="100"/>
        </p:scale>
        <p:origin x="91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19/04/2020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19/04/2020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19/04/2020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19/04/2020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19/04/2020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19/04/2020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19/04/2020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c.co.uk/cbeebies/watch/presenters-daysoftheweekmonday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microsoft.com/office/2007/relationships/hdphoto" Target="../media/hdphoto2.wdp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bc.co.uk/programmes/p038bdq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792087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Monday 20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April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1340768"/>
            <a:ext cx="7117180" cy="429803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Good Morning Primary 1!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Bonjour la class! 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  <a:hlinkClick r:id="rId2"/>
              </a:rPr>
              <a:t>https://www.bbc.co.uk/cbeebies/watch/presenters-daysoftheweekmonday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 descr="Rainbow Painted Fortune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21" y="3284984"/>
            <a:ext cx="418795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156" y="908720"/>
            <a:ext cx="6608398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</a:t>
            </a:r>
            <a:r>
              <a:rPr lang="en-GB" dirty="0">
                <a:latin typeface="Comic Sans MS" panose="030F0702030302020204" pitchFamily="66" charset="0"/>
              </a:rPr>
              <a:t>can share ideas in pictures and print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Easter Weekend </a:t>
            </a:r>
            <a:r>
              <a:rPr lang="en-GB" dirty="0" smtClean="0">
                <a:latin typeface="Comic Sans MS" panose="030F0702030302020204" pitchFamily="66" charset="0"/>
              </a:rPr>
              <a:t>Diary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6470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6" y="5475138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51879" y="5475138"/>
            <a:ext cx="32801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finger </a:t>
            </a:r>
            <a:r>
              <a:rPr lang="en-GB" sz="1600" dirty="0" smtClean="0">
                <a:latin typeface="Comic Sans MS" panose="030F0702030302020204" pitchFamily="66" charset="0"/>
              </a:rPr>
              <a:t>spaces                     </a:t>
            </a: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full stop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Capital </a:t>
            </a:r>
            <a:r>
              <a:rPr lang="en-GB" sz="1600" dirty="0" smtClean="0">
                <a:latin typeface="Comic Sans MS" panose="030F0702030302020204" pitchFamily="66" charset="0"/>
              </a:rPr>
              <a:t>letter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Use a connective * challenge  </a:t>
            </a:r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0375" y="1658144"/>
            <a:ext cx="648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 Easter Sunday I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   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3173" y="5475138"/>
            <a:ext cx="2900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Write you diary entry in the jotter in your Home Learning  Pack.</a:t>
            </a:r>
            <a:endParaRPr lang="en-GB" b="1" dirty="0"/>
          </a:p>
        </p:txBody>
      </p:sp>
      <p:pic>
        <p:nvPicPr>
          <p:cNvPr id="11" name="Picture 10" descr="Jeb Bush Says Donald Trump Is 'Trying to Insult His Way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160775"/>
            <a:ext cx="1440160" cy="1741366"/>
          </a:xfrm>
          <a:prstGeom prst="rect">
            <a:avLst/>
          </a:prstGeom>
        </p:spPr>
      </p:pic>
      <p:pic>
        <p:nvPicPr>
          <p:cNvPr id="12" name="Picture 11" descr="Colorful Easter background - Vector downl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5" y="3807175"/>
            <a:ext cx="2848827" cy="1240355"/>
          </a:xfrm>
          <a:prstGeom prst="rect">
            <a:avLst/>
          </a:prstGeom>
        </p:spPr>
      </p:pic>
      <p:pic>
        <p:nvPicPr>
          <p:cNvPr id="13" name="Picture 12" descr="hot cross bun clipart, 9 cm wide | This clipart drawing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66" y="3902141"/>
            <a:ext cx="1853464" cy="1290548"/>
          </a:xfrm>
          <a:prstGeom prst="rect">
            <a:avLst/>
          </a:prstGeom>
        </p:spPr>
      </p:pic>
      <p:pic>
        <p:nvPicPr>
          <p:cNvPr id="14" name="Picture 13" descr="Happy Easter!! | latazaamarill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599" y="3561896"/>
            <a:ext cx="2555757" cy="1630794"/>
          </a:xfrm>
          <a:prstGeom prst="rect">
            <a:avLst/>
          </a:prstGeom>
        </p:spPr>
      </p:pic>
      <p:pic>
        <p:nvPicPr>
          <p:cNvPr id="15" name="Picture 14" descr="Free stock photo of car, filling station, ga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19" y="1988840"/>
            <a:ext cx="2599694" cy="1465272"/>
          </a:xfrm>
          <a:prstGeom prst="rect">
            <a:avLst/>
          </a:prstGeom>
        </p:spPr>
      </p:pic>
      <p:pic>
        <p:nvPicPr>
          <p:cNvPr id="16" name="Picture 15" descr="Easter Egg Hunt San Diego North County 2018 (Guide) | YNC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8" y="2263724"/>
            <a:ext cx="2972635" cy="139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https</a:t>
            </a:r>
            <a:r>
              <a:rPr lang="en-GB" dirty="0">
                <a:latin typeface="Comic Sans MS" panose="030F0702030302020204" pitchFamily="66" charset="0"/>
              </a:rPr>
              <a:t>://youtu.be/20KHyvVYwVY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Log </a:t>
            </a:r>
            <a:r>
              <a:rPr lang="en-GB" dirty="0" smtClean="0">
                <a:latin typeface="Comic Sans MS" panose="030F0702030302020204" pitchFamily="66" charset="0"/>
              </a:rPr>
              <a:t>for some fun and singing!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Fischy Music Assembly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fun singing and music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39096"/>
            <a:ext cx="2374826" cy="237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35696" y="5726832"/>
            <a:ext cx="8844905" cy="3752131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https://youtu.be/icw9oEWDm4E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 Time</a:t>
            </a:r>
            <a:endParaRPr lang="en-GB" dirty="0"/>
          </a:p>
        </p:txBody>
      </p:sp>
      <p:pic>
        <p:nvPicPr>
          <p:cNvPr id="2050" name="Picture 2" descr="One Springy Day - A Percy the Park Keeper Story (Paperbac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2" y="1916832"/>
            <a:ext cx="37242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352927" cy="64807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64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64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64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6400" dirty="0" smtClean="0">
                <a:latin typeface="Comic Sans MS" panose="030F0702030302020204" pitchFamily="66" charset="0"/>
              </a:rPr>
              <a:t>Practise counting forwards/backwards within the </a:t>
            </a:r>
            <a:r>
              <a:rPr lang="en-GB" sz="6400" dirty="0">
                <a:latin typeface="Comic Sans MS" panose="030F0702030302020204" pitchFamily="66" charset="0"/>
              </a:rPr>
              <a:t>0 </a:t>
            </a:r>
            <a:r>
              <a:rPr lang="en-GB" sz="6400" dirty="0" smtClean="0">
                <a:latin typeface="Comic Sans MS" panose="030F0702030302020204" pitchFamily="66" charset="0"/>
              </a:rPr>
              <a:t>to 20/30 range, starting and stopping at different numbers to develop fluency.  Try different actions when counting such as, stamping feet, nodding head, clicking fingers for e.g.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GB" sz="6400" dirty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6400" dirty="0" smtClean="0">
                <a:latin typeface="Comic Sans MS" panose="030F0702030302020204" pitchFamily="66" charset="0"/>
              </a:rPr>
              <a:t>Play fastest fingers – hand behind your back to start. Race your family  to see who can show the number quickest.  Can you count on from 5 and not start from 1?</a:t>
            </a:r>
          </a:p>
          <a:p>
            <a:pPr marL="0" lvl="0" indent="0">
              <a:buNone/>
            </a:pPr>
            <a:r>
              <a:rPr lang="en-GB" sz="6400" dirty="0" smtClean="0">
                <a:latin typeface="Comic Sans MS" panose="030F0702030302020204" pitchFamily="66" charset="0"/>
              </a:rPr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6400" dirty="0">
                <a:latin typeface="Comic Sans MS" panose="030F0702030302020204" pitchFamily="66" charset="0"/>
              </a:rPr>
              <a:t>F</a:t>
            </a:r>
            <a:r>
              <a:rPr lang="en-GB" sz="6400" dirty="0" smtClean="0">
                <a:latin typeface="Comic Sans MS" panose="030F0702030302020204" pitchFamily="66" charset="0"/>
              </a:rPr>
              <a:t>ind out when everyone in your family’s birthday is.  If you can, mark the dates on a calendar or in a diary.</a:t>
            </a:r>
            <a:endParaRPr lang="en-GB" sz="6400" dirty="0" smtClean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6400" dirty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6400" dirty="0" smtClean="0">
                <a:latin typeface="Comic Sans MS" panose="030F0702030302020204" pitchFamily="66" charset="0"/>
              </a:rPr>
              <a:t>Make a paper chain of the months of the year.  Decorate each month with key events (e.g. December – Santa for Christmas, February – hearts for Valentine’s Day).</a:t>
            </a:r>
            <a:endParaRPr lang="en-GB" sz="6400" dirty="0" smtClean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64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6400" dirty="0" smtClean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6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900" dirty="0">
                <a:latin typeface="Comic Sans MS" panose="030F0702030302020204" pitchFamily="66" charset="0"/>
              </a:rPr>
              <a:t> 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dirty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dirty="0" smtClean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</a:t>
            </a: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Maths Warm-up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076" name="Picture 4" descr="Image result for adding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10" y="229423"/>
            <a:ext cx="2088232" cy="15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8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360" y="1556792"/>
            <a:ext cx="6406194" cy="749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 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I can participate actively in songs, rhymes and stories.</a:t>
            </a:r>
          </a:p>
          <a:p>
            <a:endParaRPr lang="en-GB" dirty="0">
              <a:hlinkClick r:id="rId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Maths Rhyme </a:t>
            </a:r>
            <a:r>
              <a:rPr lang="en-GB" u="sng" dirty="0">
                <a:latin typeface="Comic Sans MS" panose="030F0702030302020204" pitchFamily="66" charset="0"/>
              </a:rPr>
              <a:t>Time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07308" y="3244334"/>
            <a:ext cx="3129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https://youtu.be/Fe9bnYRzFvk</a:t>
            </a:r>
          </a:p>
        </p:txBody>
      </p:sp>
      <p:pic>
        <p:nvPicPr>
          <p:cNvPr id="3074" name="Picture 2" descr="Months of the Year Song | Song for Kids | The Singing Walrus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60" y="2481267"/>
            <a:ext cx="6341533" cy="289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71800" y="566124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https://youtu.be/Fe9bnYRzFvk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7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Maths Activities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24" y="148478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88762" y="1922376"/>
            <a:ext cx="5547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</a:t>
            </a:r>
            <a:r>
              <a:rPr lang="en-GB" dirty="0" smtClean="0">
                <a:latin typeface="Comic Sans MS" panose="030F0702030302020204" pitchFamily="66" charset="0"/>
              </a:rPr>
              <a:t>know the months of the year and can talk about the four seasons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Please visit educationcity.com and access the free 21 day trial by creating a parent account.  Once you have registered online, log on and select - subjects – numeracy – early(3</a:t>
            </a:r>
            <a:r>
              <a:rPr lang="en-GB" sz="18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rd</a:t>
            </a:r>
            <a:r>
              <a:rPr lang="en-GB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box) – Learn Screens –  Number, Money &amp; Measurement - 12 months.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8778" t="16734" r="29714" b="40939"/>
          <a:stretch/>
        </p:blipFill>
        <p:spPr>
          <a:xfrm>
            <a:off x="2446304" y="4221088"/>
            <a:ext cx="4032448" cy="242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Maths Activities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24" y="148478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88762" y="1922376"/>
            <a:ext cx="5547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</a:t>
            </a:r>
            <a:r>
              <a:rPr lang="en-GB" dirty="0" smtClean="0">
                <a:latin typeface="Comic Sans MS" panose="030F0702030302020204" pitchFamily="66" charset="0"/>
              </a:rPr>
              <a:t>know the months of the year and can talk about the four seasons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Please select - subjects – numeracy – early(3</a:t>
            </a:r>
            <a:r>
              <a:rPr lang="en-GB" sz="18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rd</a:t>
            </a:r>
            <a:r>
              <a:rPr lang="en-GB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box) – activities –  Number, Money &amp; Measurement – </a:t>
            </a:r>
            <a:r>
              <a:rPr lang="en-GB" sz="1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Sten</a:t>
            </a:r>
            <a:r>
              <a:rPr lang="en-GB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of the Month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9684" t="18500" r="26652" b="32281"/>
          <a:stretch/>
        </p:blipFill>
        <p:spPr>
          <a:xfrm>
            <a:off x="2051720" y="3500564"/>
            <a:ext cx="4507378" cy="292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   IDL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1" y="2135722"/>
            <a:ext cx="1247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5656" y="2276872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 </a:t>
            </a:r>
            <a:r>
              <a:rPr lang="en-GB" sz="1600" dirty="0">
                <a:latin typeface="Comic Sans MS" panose="030F0702030302020204" pitchFamily="66" charset="0"/>
              </a:rPr>
              <a:t>I can </a:t>
            </a:r>
            <a:r>
              <a:rPr lang="en-GB" sz="1600" dirty="0" smtClean="0">
                <a:latin typeface="Comic Sans MS" panose="030F0702030302020204" pitchFamily="66" charset="0"/>
              </a:rPr>
              <a:t>create my own Stickman character using different materials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I can create my own adventure story for my Stick Man and share it with my family.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3356992"/>
            <a:ext cx="66967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Listen to the story Stick Man, read aloud by Axel </a:t>
            </a:r>
            <a:r>
              <a:rPr lang="en-GB" sz="1600" dirty="0" err="1" smtClean="0">
                <a:latin typeface="Comic Sans MS" panose="030F0702030302020204" pitchFamily="66" charset="0"/>
              </a:rPr>
              <a:t>Scheffler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https://youtu.be/OFhJrLVu3T0</a:t>
            </a:r>
            <a:endParaRPr lang="en-GB" sz="1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Collect a stick or twig when you go on a walk or from your garden, when you get home decorate your Stick Man with wool, ribbon, buttons or string to make him come alive.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Ask </a:t>
            </a:r>
            <a:r>
              <a:rPr lang="en-GB" sz="1600" dirty="0" smtClean="0">
                <a:latin typeface="Comic Sans MS" panose="030F0702030302020204" pitchFamily="66" charset="0"/>
              </a:rPr>
              <a:t>a grown up to take a </a:t>
            </a:r>
            <a:r>
              <a:rPr lang="en-GB" sz="1600" dirty="0" smtClean="0">
                <a:latin typeface="Comic Sans MS" panose="030F0702030302020204" pitchFamily="66" charset="0"/>
              </a:rPr>
              <a:t>photo/video </a:t>
            </a:r>
            <a:r>
              <a:rPr lang="en-GB" sz="1600" dirty="0" smtClean="0">
                <a:latin typeface="Comic Sans MS" panose="030F0702030302020204" pitchFamily="66" charset="0"/>
              </a:rPr>
              <a:t>of </a:t>
            </a:r>
            <a:r>
              <a:rPr lang="en-GB" sz="1600" dirty="0" smtClean="0">
                <a:latin typeface="Comic Sans MS" panose="030F0702030302020204" pitchFamily="66" charset="0"/>
              </a:rPr>
              <a:t>your Stick Man and you sharing the adventure story he goes on </a:t>
            </a:r>
            <a:r>
              <a:rPr lang="en-GB" sz="1600" dirty="0" smtClean="0">
                <a:latin typeface="Comic Sans MS" panose="030F0702030302020204" pitchFamily="66" charset="0"/>
              </a:rPr>
              <a:t>and </a:t>
            </a:r>
            <a:r>
              <a:rPr lang="en-GB" sz="1600" dirty="0" smtClean="0">
                <a:latin typeface="Comic Sans MS" panose="030F0702030302020204" pitchFamily="66" charset="0"/>
              </a:rPr>
              <a:t>upload it to your Online Journal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endParaRPr lang="en-GB" sz="1600" dirty="0" smtClean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3" name="Picture 12" descr="Inspired By Mo Willems - Don't Let The Pigeon Drive the Bu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2737"/>
            <a:ext cx="2960173" cy="2018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5" y="388019"/>
            <a:ext cx="3464229" cy="174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698</TotalTime>
  <Words>454</Words>
  <Application>Microsoft Office PowerPoint</Application>
  <PresentationFormat>On-screen Show (4:3)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Candara</vt:lpstr>
      <vt:lpstr>Comic Sans MS</vt:lpstr>
      <vt:lpstr>Symbol</vt:lpstr>
      <vt:lpstr>Wingdings</vt:lpstr>
      <vt:lpstr>Waveform</vt:lpstr>
      <vt:lpstr>Monday 20th April </vt:lpstr>
      <vt:lpstr>Easter Weekend Diary</vt:lpstr>
      <vt:lpstr>Fischy Music Assembly</vt:lpstr>
      <vt:lpstr>Story Time</vt:lpstr>
      <vt:lpstr>Maths Warm-up</vt:lpstr>
      <vt:lpstr>Maths Rhyme Time </vt:lpstr>
      <vt:lpstr>Maths Activities</vt:lpstr>
      <vt:lpstr>Maths Activities</vt:lpstr>
      <vt:lpstr>   IDL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Fiona MacKenzie-Washington</cp:lastModifiedBy>
  <cp:revision>65</cp:revision>
  <dcterms:created xsi:type="dcterms:W3CDTF">2020-03-21T18:06:53Z</dcterms:created>
  <dcterms:modified xsi:type="dcterms:W3CDTF">2020-04-19T17:33:17Z</dcterms:modified>
</cp:coreProperties>
</file>