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75E12-30CB-4592-9E16-43F39B3931CC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9E39-EFA2-44E0-ABC9-538C4D396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6334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75E12-30CB-4592-9E16-43F39B3931CC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9E39-EFA2-44E0-ABC9-538C4D396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9182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75E12-30CB-4592-9E16-43F39B3931CC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9E39-EFA2-44E0-ABC9-538C4D396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850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75E12-30CB-4592-9E16-43F39B3931CC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9E39-EFA2-44E0-ABC9-538C4D396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8109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75E12-30CB-4592-9E16-43F39B3931CC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9E39-EFA2-44E0-ABC9-538C4D396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0933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75E12-30CB-4592-9E16-43F39B3931CC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9E39-EFA2-44E0-ABC9-538C4D396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5435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75E12-30CB-4592-9E16-43F39B3931CC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9E39-EFA2-44E0-ABC9-538C4D396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917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75E12-30CB-4592-9E16-43F39B3931CC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9E39-EFA2-44E0-ABC9-538C4D396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870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75E12-30CB-4592-9E16-43F39B3931CC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9E39-EFA2-44E0-ABC9-538C4D396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7847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75E12-30CB-4592-9E16-43F39B3931CC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9E39-EFA2-44E0-ABC9-538C4D396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3420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75E12-30CB-4592-9E16-43F39B3931CC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9E39-EFA2-44E0-ABC9-538C4D396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680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75E12-30CB-4592-9E16-43F39B3931CC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89E39-EFA2-44E0-ABC9-538C4D396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9447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9mryuEKkKc" TargetMode="External"/><Relationship Id="rId2" Type="http://schemas.openxmlformats.org/officeDocument/2006/relationships/hyperlink" Target="https://www.youtube.com/watch?v=pBRT5vsfE3U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hyperlink" Target="https://www.youtube.com/watch?v=LhYtcadR9n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00574" y="2055195"/>
            <a:ext cx="3963033" cy="194095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SassoonCRInfant" panose="02010503020300020003" pitchFamily="2" charset="0"/>
              </a:rPr>
              <a:t>w/c </a:t>
            </a:r>
            <a:r>
              <a:rPr lang="en-GB" dirty="0" smtClean="0">
                <a:latin typeface="SassoonCRInfant" panose="02010503020300020003" pitchFamily="2" charset="0"/>
              </a:rPr>
              <a:t>15</a:t>
            </a:r>
            <a:r>
              <a:rPr lang="en-GB" baseline="30000" dirty="0" smtClean="0">
                <a:latin typeface="SassoonCRInfant" panose="02010503020300020003" pitchFamily="2" charset="0"/>
              </a:rPr>
              <a:t>th</a:t>
            </a:r>
            <a:r>
              <a:rPr lang="en-GB" dirty="0">
                <a:latin typeface="SassoonCRInfant" panose="02010503020300020003" pitchFamily="2" charset="0"/>
              </a:rPr>
              <a:t> </a:t>
            </a:r>
            <a:r>
              <a:rPr lang="en-GB" dirty="0" smtClean="0">
                <a:latin typeface="SassoonCRInfant" panose="02010503020300020003" pitchFamily="2" charset="0"/>
              </a:rPr>
              <a:t>June</a:t>
            </a:r>
            <a:r>
              <a:rPr lang="en-GB" dirty="0" smtClean="0">
                <a:latin typeface="SassoonCRInfant" panose="02010503020300020003" pitchFamily="2" charset="0"/>
              </a:rPr>
              <a:t> </a:t>
            </a:r>
            <a:r>
              <a:rPr lang="en-GB" dirty="0" smtClean="0">
                <a:latin typeface="SassoonCRInfant" panose="02010503020300020003" pitchFamily="2" charset="0"/>
              </a:rPr>
              <a:t>2020</a:t>
            </a:r>
          </a:p>
          <a:p>
            <a:pPr algn="ctr"/>
            <a:r>
              <a:rPr lang="en-GB" sz="2400" dirty="0" smtClean="0">
                <a:latin typeface="SassoonCRInfant" panose="02010503020300020003" pitchFamily="2" charset="0"/>
              </a:rPr>
              <a:t>Under the Sea</a:t>
            </a:r>
            <a:endParaRPr lang="en-GB" sz="2000" dirty="0" smtClean="0">
              <a:latin typeface="SassoonCRInfant" panose="02010503020300020003" pitchFamily="2" charset="0"/>
            </a:endParaRPr>
          </a:p>
          <a:p>
            <a:pPr algn="ctr"/>
            <a:endParaRPr lang="en-GB" sz="2400" dirty="0">
              <a:latin typeface="SassoonCRInfant" panose="02010503020300020003" pitchFamily="2" charset="0"/>
            </a:endParaRPr>
          </a:p>
          <a:p>
            <a:pPr algn="r"/>
            <a:r>
              <a:rPr lang="en-GB" sz="1400" dirty="0" smtClean="0">
                <a:latin typeface="SassoonCRInfant" panose="02010503020300020003" pitchFamily="2" charset="0"/>
              </a:rPr>
              <a:t>                   Try some of these fun activities at                          </a:t>
            </a:r>
          </a:p>
          <a:p>
            <a:pPr algn="r"/>
            <a:r>
              <a:rPr lang="en-GB" sz="1400" dirty="0">
                <a:latin typeface="SassoonCRInfant" panose="02010503020300020003" pitchFamily="2" charset="0"/>
              </a:rPr>
              <a:t> </a:t>
            </a:r>
            <a:r>
              <a:rPr lang="en-GB" sz="1400" dirty="0" smtClean="0">
                <a:latin typeface="SassoonCRInfant" panose="02010503020300020003" pitchFamily="2" charset="0"/>
              </a:rPr>
              <a:t>    home. Let us know who you get on by uploading photos to the Learning Journals.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82091" y="250671"/>
            <a:ext cx="3014245" cy="148125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ase"/>
            <a:r>
              <a:rPr lang="en-GB" sz="1350" u="sng" dirty="0" smtClean="0">
                <a:latin typeface="SassoonCRInfant" panose="02010503020300020003" pitchFamily="2" charset="0"/>
              </a:rPr>
              <a:t>Maths </a:t>
            </a:r>
            <a:endParaRPr lang="en-GB" sz="1350" dirty="0">
              <a:latin typeface="SassoonCRInfant" panose="02010503020300020003" pitchFamily="2" charset="0"/>
            </a:endParaRPr>
          </a:p>
          <a:p>
            <a:pPr fontAlgn="base"/>
            <a:r>
              <a:rPr lang="en-GB" sz="1350" dirty="0">
                <a:latin typeface="SassoonCRInfant" panose="02010503020300020003" pitchFamily="2" charset="0"/>
              </a:rPr>
              <a:t>Get messy and make some handprint fish. How many different patterns can you make? You could try stripes, swirls, spots or zigzags</a:t>
            </a:r>
            <a:r>
              <a:rPr lang="en-GB" sz="1350" dirty="0" smtClean="0">
                <a:latin typeface="SassoonCRInfant" panose="02010503020300020003" pitchFamily="2" charset="0"/>
              </a:rPr>
              <a:t>. Sort your fish using different criteria.</a:t>
            </a:r>
            <a:endParaRPr lang="en-GB" sz="1350" dirty="0">
              <a:latin typeface="SassoonCRInfant" panose="02010503020300020003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9576" y="250671"/>
            <a:ext cx="4176464" cy="135356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ase"/>
            <a:r>
              <a:rPr lang="en-GB" sz="1350" u="sng" dirty="0" smtClean="0">
                <a:latin typeface="SassoonCRInfant" panose="02010503020300020003" pitchFamily="2" charset="0"/>
              </a:rPr>
              <a:t>Literacy</a:t>
            </a:r>
            <a:endParaRPr lang="en-GB" sz="1350" dirty="0">
              <a:latin typeface="SassoonCRInfant" panose="02010503020300020003" pitchFamily="2" charset="0"/>
            </a:endParaRPr>
          </a:p>
          <a:p>
            <a:pPr algn="ctr"/>
            <a:r>
              <a:rPr lang="en-GB" sz="1200" dirty="0" smtClean="0">
                <a:latin typeface="SassoonCRInfant" panose="02010503020300020003" pitchFamily="2" charset="0"/>
              </a:rPr>
              <a:t>Watch the story </a:t>
            </a:r>
            <a:r>
              <a:rPr lang="en-GB" sz="1200" dirty="0" smtClean="0">
                <a:latin typeface="SassoonCRInfant" panose="02010503020300020003" pitchFamily="2" charset="0"/>
              </a:rPr>
              <a:t>of Tiddler here</a:t>
            </a:r>
            <a:r>
              <a:rPr lang="en-GB" sz="1200" dirty="0" smtClean="0">
                <a:latin typeface="SassoonCRInfant" panose="02010503020300020003" pitchFamily="2" charset="0"/>
              </a:rPr>
              <a:t>: </a:t>
            </a:r>
            <a:r>
              <a:rPr lang="en-GB" sz="1200" dirty="0">
                <a:hlinkClick r:id="rId2"/>
              </a:rPr>
              <a:t>https://www.youtube.com/watch?v=pBRT5vsfE3U</a:t>
            </a:r>
            <a:endParaRPr lang="en-GB" sz="1200" dirty="0" smtClean="0"/>
          </a:p>
          <a:p>
            <a:pPr algn="ctr"/>
            <a:r>
              <a:rPr lang="en-GB" sz="1200" dirty="0" smtClean="0">
                <a:latin typeface="SassoonCRInfant" panose="02010503020300020003" pitchFamily="2" charset="0"/>
              </a:rPr>
              <a:t>Can you retell the story in your own words? You could draw some pictures to help you with the sequence. </a:t>
            </a:r>
          </a:p>
          <a:p>
            <a:pPr algn="ctr"/>
            <a:r>
              <a:rPr lang="en-GB" sz="1200" dirty="0" smtClean="0">
                <a:latin typeface="SassoonCRInfant" panose="02010503020300020003" pitchFamily="2" charset="0"/>
              </a:rPr>
              <a:t>Tell an adult at home what you like for tea.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37723" y="2344635"/>
            <a:ext cx="2304256" cy="196649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ase"/>
            <a:r>
              <a:rPr lang="en-GB" sz="1350" u="sng" dirty="0" smtClean="0">
                <a:latin typeface="SassoonCRInfant" panose="02010503020300020003" pitchFamily="2" charset="0"/>
              </a:rPr>
              <a:t>HWB </a:t>
            </a:r>
            <a:endParaRPr lang="en-GB" sz="1350" dirty="0">
              <a:latin typeface="SassoonCRInfant" panose="02010503020300020003" pitchFamily="2" charset="0"/>
            </a:endParaRPr>
          </a:p>
          <a:p>
            <a:pPr fontAlgn="base"/>
            <a:r>
              <a:rPr lang="en-GB" sz="1350" dirty="0" smtClean="0">
                <a:latin typeface="SassoonCRInfant" panose="02010503020300020003" pitchFamily="2" charset="0"/>
              </a:rPr>
              <a:t>Here is th</a:t>
            </a:r>
            <a:r>
              <a:rPr lang="en-GB" sz="1350" dirty="0" smtClean="0">
                <a:latin typeface="SassoonCRInfant" panose="02010503020300020003" pitchFamily="2" charset="0"/>
              </a:rPr>
              <a:t>e story of the Rainbow Fish.</a:t>
            </a:r>
            <a:r>
              <a:rPr lang="en-GB" sz="1400" dirty="0">
                <a:hlinkClick r:id="rId3"/>
              </a:rPr>
              <a:t> https://www.youtube.com/watch?v=r9mryuEKkKc</a:t>
            </a:r>
            <a:r>
              <a:rPr lang="en-GB" sz="1350" dirty="0" smtClean="0">
                <a:latin typeface="SassoonCRInfant" panose="02010503020300020003" pitchFamily="2" charset="0"/>
              </a:rPr>
              <a:t> It is all about Friendship. Can you make a list of what makes a good friend?</a:t>
            </a:r>
            <a:endParaRPr lang="en-GB" sz="1350" dirty="0" smtClean="0">
              <a:latin typeface="SassoonCRInfant" panose="02010503020300020003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9655" y="1833857"/>
            <a:ext cx="2304256" cy="102155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ase"/>
            <a:r>
              <a:rPr lang="en-GB" sz="1350" u="sng" dirty="0" smtClean="0">
                <a:latin typeface="SassoonCRInfant" panose="02010503020300020003" pitchFamily="2" charset="0"/>
              </a:rPr>
              <a:t>Music </a:t>
            </a:r>
            <a:endParaRPr lang="en-GB" sz="1350" dirty="0">
              <a:latin typeface="SassoonCRInfant" panose="02010503020300020003" pitchFamily="2" charset="0"/>
            </a:endParaRPr>
          </a:p>
          <a:p>
            <a:pPr fontAlgn="base"/>
            <a:r>
              <a:rPr lang="en-GB" sz="1350" dirty="0" smtClean="0">
                <a:latin typeface="SassoonCRInfant" panose="02010503020300020003" pitchFamily="2" charset="0"/>
              </a:rPr>
              <a:t>Practise you singing and counting with ‘1, 2, 3, 4, 5, once I caught a fish alive’</a:t>
            </a:r>
            <a:endParaRPr lang="en-GB" sz="1350" dirty="0">
              <a:latin typeface="SassoonCRInfant" panose="02010503020300020003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9655" y="3247641"/>
            <a:ext cx="2304256" cy="125140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ase"/>
            <a:r>
              <a:rPr lang="en-GB" sz="1350" u="sng" dirty="0" smtClean="0">
                <a:latin typeface="SassoonCRInfant" panose="02010503020300020003" pitchFamily="2" charset="0"/>
              </a:rPr>
              <a:t>Science </a:t>
            </a:r>
            <a:endParaRPr lang="en-GB" sz="1350" dirty="0">
              <a:latin typeface="SassoonCRInfant" panose="02010503020300020003" pitchFamily="2" charset="0"/>
            </a:endParaRPr>
          </a:p>
          <a:p>
            <a:pPr fontAlgn="base"/>
            <a:r>
              <a:rPr lang="en-GB" sz="1350" dirty="0" smtClean="0">
                <a:latin typeface="SassoonCRInfant" panose="02010503020300020003" pitchFamily="2" charset="0"/>
              </a:rPr>
              <a:t>Use the bath or sink to investigate floating and sinking. Can you predict what will float or sink?</a:t>
            </a:r>
            <a:endParaRPr lang="en-GB" sz="1350" dirty="0">
              <a:latin typeface="SassoonCRInfant" panose="02010503020300020003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3585" y="4835834"/>
            <a:ext cx="2304256" cy="148125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ase"/>
            <a:r>
              <a:rPr lang="en-GB" sz="1350" u="sng" dirty="0" smtClean="0">
                <a:latin typeface="SassoonCRInfant" panose="02010503020300020003" pitchFamily="2" charset="0"/>
              </a:rPr>
              <a:t>Art and Craft</a:t>
            </a:r>
          </a:p>
          <a:p>
            <a:pPr fontAlgn="base"/>
            <a:r>
              <a:rPr lang="en-GB" sz="1350" dirty="0" smtClean="0">
                <a:latin typeface="SassoonCRInfant" panose="02010503020300020003" pitchFamily="2" charset="0"/>
              </a:rPr>
              <a:t>Have a go at making your own octopus from a kitchen roll or toilet roll tube. </a:t>
            </a:r>
            <a:r>
              <a:rPr lang="en-GB" sz="1350" dirty="0" smtClean="0">
                <a:latin typeface="SassoonCRInfant" panose="02010503020300020003" pitchFamily="2" charset="0"/>
              </a:rPr>
              <a:t>See the separate sheet for instructions</a:t>
            </a:r>
            <a:r>
              <a:rPr lang="en-GB" sz="1350" dirty="0" smtClean="0">
                <a:latin typeface="SassoonCRInfant" panose="02010503020300020003" pitchFamily="2" charset="0"/>
              </a:rPr>
              <a:t>. </a:t>
            </a:r>
            <a:endParaRPr lang="en-GB" sz="1350" dirty="0">
              <a:latin typeface="SassoonCRInfant" panose="02010503020300020003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07302" y="4815587"/>
            <a:ext cx="2165098" cy="125140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ase"/>
            <a:r>
              <a:rPr lang="en-GB" sz="1350" u="sng" dirty="0" smtClean="0">
                <a:latin typeface="SassoonCRInfant" panose="02010503020300020003" pitchFamily="2" charset="0"/>
              </a:rPr>
              <a:t>Literacy</a:t>
            </a:r>
            <a:endParaRPr lang="en-GB" sz="1350" dirty="0">
              <a:latin typeface="SassoonCRInfant" panose="02010503020300020003" pitchFamily="2" charset="0"/>
            </a:endParaRPr>
          </a:p>
          <a:p>
            <a:pPr fontAlgn="base"/>
            <a:r>
              <a:rPr lang="en-GB" sz="1350" dirty="0" smtClean="0">
                <a:latin typeface="SassoonCRInfant" panose="02010503020300020003" pitchFamily="2" charset="0"/>
              </a:rPr>
              <a:t>Can you be a responsible citizen and make a poster about keeping our oceans clean?</a:t>
            </a:r>
            <a:endParaRPr lang="en-GB" sz="1350" dirty="0" smtClean="0">
              <a:latin typeface="SassoonCRInfant" panose="02010503020300020003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30809" y="5443093"/>
            <a:ext cx="2502562" cy="114925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ase"/>
            <a:r>
              <a:rPr lang="en-GB" sz="1350" u="sng" dirty="0" smtClean="0">
                <a:latin typeface="SassoonCRInfant" panose="02010503020300020003" pitchFamily="2" charset="0"/>
              </a:rPr>
              <a:t>PE</a:t>
            </a:r>
            <a:endParaRPr lang="en-GB" sz="1350" dirty="0">
              <a:latin typeface="SassoonCRInfant" panose="02010503020300020003" pitchFamily="2" charset="0"/>
            </a:endParaRPr>
          </a:p>
          <a:p>
            <a:pPr algn="ctr"/>
            <a:r>
              <a:rPr lang="en-GB" sz="1200" dirty="0" smtClean="0">
                <a:latin typeface="SassoonCRInfant" panose="02010503020300020003" pitchFamily="2" charset="0"/>
              </a:rPr>
              <a:t>Have a go at some yoga with Squish the fish.</a:t>
            </a:r>
          </a:p>
          <a:p>
            <a:pPr algn="ctr"/>
            <a:r>
              <a:rPr lang="en-GB" sz="1200" dirty="0">
                <a:hlinkClick r:id="rId4"/>
              </a:rPr>
              <a:t>https://www.youtube.com/watch?v=LhYtcadR9nw</a:t>
            </a:r>
            <a:endParaRPr lang="en-GB" sz="1200" dirty="0" smtClean="0">
              <a:latin typeface="SassoonCRInfant" panose="02010503020300020003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20255" y="4509120"/>
            <a:ext cx="3963033" cy="61293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GB" sz="500" dirty="0" smtClean="0">
              <a:latin typeface="SassoonCRInfant" panose="02010503020300020003" pitchFamily="2" charset="0"/>
            </a:endParaRPr>
          </a:p>
          <a:p>
            <a:pPr algn="ctr"/>
            <a:r>
              <a:rPr lang="en-GB" sz="2400" dirty="0" err="1" smtClean="0">
                <a:latin typeface="SassoonCRInfant" panose="02010503020300020003" pitchFamily="2" charset="0"/>
              </a:rPr>
              <a:t>Kirkhill</a:t>
            </a:r>
            <a:r>
              <a:rPr lang="en-GB" sz="2400" dirty="0" smtClean="0">
                <a:latin typeface="SassoonCRInfant" panose="02010503020300020003" pitchFamily="2" charset="0"/>
              </a:rPr>
              <a:t> Nursery</a:t>
            </a:r>
            <a:endParaRPr lang="en-GB" sz="2000" dirty="0" smtClean="0">
              <a:latin typeface="SassoonCRInfant" panose="02010503020300020003" pitchFamily="2" charset="0"/>
            </a:endParaRPr>
          </a:p>
        </p:txBody>
      </p:sp>
      <p:pic>
        <p:nvPicPr>
          <p:cNvPr id="17" name="Picture 16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892" y="4588416"/>
            <a:ext cx="319558" cy="454342"/>
          </a:xfrm>
          <a:prstGeom prst="rect">
            <a:avLst/>
          </a:prstGeom>
          <a:noFill/>
        </p:spPr>
      </p:pic>
      <p:pic>
        <p:nvPicPr>
          <p:cNvPr id="18" name="Picture 1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588416"/>
            <a:ext cx="319558" cy="454342"/>
          </a:xfrm>
          <a:prstGeom prst="rect">
            <a:avLst/>
          </a:prstGeom>
          <a:noFill/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9851" y="335614"/>
            <a:ext cx="786822" cy="1311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8071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7260</TotalTime>
  <Words>250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West Lothian Council - Education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Rachael McCann</dc:creator>
  <cp:lastModifiedBy>Rachael McCann</cp:lastModifiedBy>
  <cp:revision>13</cp:revision>
  <dcterms:created xsi:type="dcterms:W3CDTF">2020-05-15T14:12:54Z</dcterms:created>
  <dcterms:modified xsi:type="dcterms:W3CDTF">2020-06-15T10:07:13Z</dcterms:modified>
</cp:coreProperties>
</file>