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8F75E12-30CB-4592-9E16-43F39B3931CC}"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3866334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F75E12-30CB-4592-9E16-43F39B3931CC}"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3589182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F75E12-30CB-4592-9E16-43F39B3931CC}"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2072850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F75E12-30CB-4592-9E16-43F39B3931CC}"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157810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F75E12-30CB-4592-9E16-43F39B3931CC}"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970933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8F75E12-30CB-4592-9E16-43F39B3931CC}"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352543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8F75E12-30CB-4592-9E16-43F39B3931CC}" type="datetimeFigureOut">
              <a:rPr lang="en-GB" smtClean="0"/>
              <a:t>31/05/2020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263191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8F75E12-30CB-4592-9E16-43F39B3931CC}" type="datetimeFigureOut">
              <a:rPr lang="en-GB" smtClean="0"/>
              <a:t>31/05/2020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1977870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F75E12-30CB-4592-9E16-43F39B3931CC}" type="datetimeFigureOut">
              <a:rPr lang="en-GB" smtClean="0"/>
              <a:t>31/05/2020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3907847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F75E12-30CB-4592-9E16-43F39B3931CC}"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70342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F75E12-30CB-4592-9E16-43F39B3931CC}"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E89E39-EFA2-44E0-ABC9-538C4D396952}" type="slidenum">
              <a:rPr lang="en-GB" smtClean="0"/>
              <a:t>‹#›</a:t>
            </a:fld>
            <a:endParaRPr lang="en-GB"/>
          </a:p>
        </p:txBody>
      </p:sp>
    </p:spTree>
    <p:extLst>
      <p:ext uri="{BB962C8B-B14F-4D97-AF65-F5344CB8AC3E}">
        <p14:creationId xmlns:p14="http://schemas.microsoft.com/office/powerpoint/2010/main" val="4090680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75E12-30CB-4592-9E16-43F39B3931CC}" type="datetimeFigureOut">
              <a:rPr lang="en-GB" smtClean="0"/>
              <a:t>31/05/2020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89E39-EFA2-44E0-ABC9-538C4D396952}" type="slidenum">
              <a:rPr lang="en-GB" smtClean="0"/>
              <a:t>‹#›</a:t>
            </a:fld>
            <a:endParaRPr lang="en-GB"/>
          </a:p>
        </p:txBody>
      </p:sp>
    </p:spTree>
    <p:extLst>
      <p:ext uri="{BB962C8B-B14F-4D97-AF65-F5344CB8AC3E}">
        <p14:creationId xmlns:p14="http://schemas.microsoft.com/office/powerpoint/2010/main" val="889447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23347" y="1723188"/>
            <a:ext cx="3963033" cy="2179320"/>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dirty="0" smtClean="0">
                <a:latin typeface="SassoonCRInfant" panose="02010503020300020003" pitchFamily="2" charset="0"/>
              </a:rPr>
              <a:t>w/c </a:t>
            </a:r>
            <a:r>
              <a:rPr lang="en-GB" dirty="0" smtClean="0">
                <a:latin typeface="SassoonCRInfant" panose="02010503020300020003" pitchFamily="2" charset="0"/>
              </a:rPr>
              <a:t>1</a:t>
            </a:r>
            <a:r>
              <a:rPr lang="en-GB" baseline="30000" dirty="0" smtClean="0">
                <a:latin typeface="SassoonCRInfant" panose="02010503020300020003" pitchFamily="2" charset="0"/>
              </a:rPr>
              <a:t>st</a:t>
            </a:r>
            <a:r>
              <a:rPr lang="en-GB" dirty="0" smtClean="0">
                <a:latin typeface="SassoonCRInfant" panose="02010503020300020003" pitchFamily="2" charset="0"/>
              </a:rPr>
              <a:t> June </a:t>
            </a:r>
            <a:r>
              <a:rPr lang="en-GB" dirty="0" smtClean="0">
                <a:latin typeface="SassoonCRInfant" panose="02010503020300020003" pitchFamily="2" charset="0"/>
              </a:rPr>
              <a:t>2020</a:t>
            </a:r>
          </a:p>
          <a:p>
            <a:pPr algn="ctr"/>
            <a:r>
              <a:rPr lang="en-GB" sz="2400" dirty="0" smtClean="0">
                <a:latin typeface="SassoonCRInfant" panose="02010503020300020003" pitchFamily="2" charset="0"/>
              </a:rPr>
              <a:t>Home Sports Day</a:t>
            </a:r>
            <a:endParaRPr lang="en-GB" sz="2400" dirty="0" smtClean="0">
              <a:latin typeface="SassoonCRInfant" panose="02010503020300020003" pitchFamily="2" charset="0"/>
            </a:endParaRPr>
          </a:p>
          <a:p>
            <a:pPr algn="ctr"/>
            <a:endParaRPr lang="en-GB" sz="2400" dirty="0" smtClean="0">
              <a:latin typeface="SassoonCRInfant" panose="02010503020300020003" pitchFamily="2" charset="0"/>
            </a:endParaRPr>
          </a:p>
          <a:p>
            <a:pPr algn="ctr"/>
            <a:r>
              <a:rPr lang="en-GB" sz="1400" dirty="0" smtClean="0">
                <a:latin typeface="SassoonCRInfant" panose="02010503020300020003" pitchFamily="2" charset="0"/>
              </a:rPr>
              <a:t> We should have had our nursery sports day last week. Try these activities at home instead. Let us know what you enjoyed by sharing your photos on the school Blog, Twitter or Learning Journals </a:t>
            </a:r>
            <a:endParaRPr lang="en-GB" sz="1400" dirty="0" smtClean="0">
              <a:latin typeface="SassoonCRInfant" panose="02010503020300020003" pitchFamily="2" charset="0"/>
            </a:endParaRPr>
          </a:p>
        </p:txBody>
      </p:sp>
      <p:sp>
        <p:nvSpPr>
          <p:cNvPr id="7" name="TextBox 6"/>
          <p:cNvSpPr txBox="1"/>
          <p:nvPr/>
        </p:nvSpPr>
        <p:spPr>
          <a:xfrm>
            <a:off x="4582091" y="250671"/>
            <a:ext cx="4450422" cy="1047095"/>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r>
              <a:rPr lang="en-GB" sz="1350" u="sng" dirty="0" smtClean="0">
                <a:latin typeface="SassoonCRInfant" panose="02010503020300020003" pitchFamily="2" charset="0"/>
              </a:rPr>
              <a:t>Maths </a:t>
            </a:r>
            <a:endParaRPr lang="en-GB" sz="1350" dirty="0">
              <a:latin typeface="SassoonCRInfant" panose="02010503020300020003" pitchFamily="2" charset="0"/>
            </a:endParaRPr>
          </a:p>
          <a:p>
            <a:pPr fontAlgn="base"/>
            <a:r>
              <a:rPr lang="en-GB" sz="1400" dirty="0">
                <a:latin typeface="SassoonCRInfant" panose="02010503020300020003" pitchFamily="2" charset="0"/>
              </a:rPr>
              <a:t>C</a:t>
            </a:r>
            <a:r>
              <a:rPr lang="en-GB" sz="1400" dirty="0" smtClean="0">
                <a:latin typeface="SassoonCRInfant" panose="02010503020300020003" pitchFamily="2" charset="0"/>
              </a:rPr>
              <a:t>an </a:t>
            </a:r>
            <a:r>
              <a:rPr lang="en-GB" sz="1400" dirty="0">
                <a:latin typeface="SassoonCRInfant" panose="02010503020300020003" pitchFamily="2" charset="0"/>
              </a:rPr>
              <a:t>you help to </a:t>
            </a:r>
            <a:r>
              <a:rPr lang="en-GB" sz="1400" dirty="0" smtClean="0">
                <a:latin typeface="SassoonCRInfant" panose="02010503020300020003" pitchFamily="2" charset="0"/>
              </a:rPr>
              <a:t>organise the equipment for sports day, counting out the items and sorting them for the different races? You could award points and </a:t>
            </a:r>
            <a:r>
              <a:rPr lang="en-GB" sz="1400" smtClean="0">
                <a:latin typeface="SassoonCRInfant" panose="02010503020300020003" pitchFamily="2" charset="0"/>
              </a:rPr>
              <a:t>keep scores too.</a:t>
            </a:r>
            <a:endParaRPr lang="en-GB" sz="1400" dirty="0">
              <a:latin typeface="SassoonCRInfant" panose="02010503020300020003" pitchFamily="2" charset="0"/>
            </a:endParaRPr>
          </a:p>
        </p:txBody>
      </p:sp>
      <p:sp>
        <p:nvSpPr>
          <p:cNvPr id="8" name="TextBox 7"/>
          <p:cNvSpPr txBox="1"/>
          <p:nvPr/>
        </p:nvSpPr>
        <p:spPr>
          <a:xfrm>
            <a:off x="229576" y="250671"/>
            <a:ext cx="4176464" cy="817245"/>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r>
              <a:rPr lang="en-GB" sz="1400" u="sng" dirty="0" smtClean="0">
                <a:latin typeface="SassoonCRInfant" panose="02010503020300020003" pitchFamily="2" charset="0"/>
              </a:rPr>
              <a:t>Literacy</a:t>
            </a:r>
            <a:endParaRPr lang="en-GB" sz="1400" dirty="0">
              <a:latin typeface="SassoonCRInfant" panose="02010503020300020003" pitchFamily="2" charset="0"/>
            </a:endParaRPr>
          </a:p>
          <a:p>
            <a:pPr algn="ctr"/>
            <a:r>
              <a:rPr lang="en-GB" sz="1400" dirty="0" smtClean="0">
                <a:latin typeface="SassoonCRInfant" panose="02010503020300020003" pitchFamily="2" charset="0"/>
              </a:rPr>
              <a:t>Can you make some certificates to give out to winners for your races?</a:t>
            </a:r>
            <a:endParaRPr lang="en-GB" sz="1400" dirty="0" smtClean="0">
              <a:latin typeface="SassoonCRInfant" panose="02010503020300020003" pitchFamily="2" charset="0"/>
            </a:endParaRPr>
          </a:p>
        </p:txBody>
      </p:sp>
      <p:sp>
        <p:nvSpPr>
          <p:cNvPr id="11" name="TextBox 10"/>
          <p:cNvSpPr txBox="1"/>
          <p:nvPr/>
        </p:nvSpPr>
        <p:spPr>
          <a:xfrm>
            <a:off x="229575" y="1374739"/>
            <a:ext cx="2123791" cy="4614029"/>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r>
              <a:rPr lang="en-GB" sz="1400" b="1" u="sng" dirty="0" smtClean="0">
                <a:latin typeface="SassoonCRInfant" panose="02010503020300020003" pitchFamily="2" charset="0"/>
              </a:rPr>
              <a:t>Races</a:t>
            </a:r>
            <a:r>
              <a:rPr lang="en-GB" sz="1400" b="1" u="sng" dirty="0" smtClean="0">
                <a:latin typeface="SassoonCRInfant" panose="02010503020300020003" pitchFamily="2" charset="0"/>
              </a:rPr>
              <a:t> </a:t>
            </a:r>
            <a:endParaRPr lang="en-GB" sz="1400" b="1" dirty="0">
              <a:latin typeface="SassoonCRInfant" panose="02010503020300020003" pitchFamily="2" charset="0"/>
            </a:endParaRPr>
          </a:p>
          <a:p>
            <a:pPr fontAlgn="base"/>
            <a:r>
              <a:rPr lang="en-GB" sz="1400" dirty="0" smtClean="0">
                <a:latin typeface="SassoonCRInfant" panose="02010503020300020003" pitchFamily="2" charset="0"/>
              </a:rPr>
              <a:t>Organise some races with your family. You could try:</a:t>
            </a:r>
          </a:p>
          <a:p>
            <a:pPr marL="285750" indent="-285750" fontAlgn="base">
              <a:buFont typeface="Arial" panose="020B0604020202020204" pitchFamily="34" charset="0"/>
              <a:buChar char="•"/>
            </a:pPr>
            <a:r>
              <a:rPr lang="en-GB" sz="1400" dirty="0" smtClean="0">
                <a:latin typeface="SassoonCRInfant" panose="02010503020300020003" pitchFamily="2" charset="0"/>
              </a:rPr>
              <a:t>Potato and spoon race</a:t>
            </a:r>
          </a:p>
          <a:p>
            <a:pPr marL="285750" indent="-285750" fontAlgn="base">
              <a:buFont typeface="Arial" panose="020B0604020202020204" pitchFamily="34" charset="0"/>
              <a:buChar char="•"/>
            </a:pPr>
            <a:r>
              <a:rPr lang="en-GB" sz="1400" dirty="0" smtClean="0">
                <a:latin typeface="SassoonCRInfant" panose="02010503020300020003" pitchFamily="2" charset="0"/>
              </a:rPr>
              <a:t>Sack race (use pillowcases instead)</a:t>
            </a:r>
          </a:p>
          <a:p>
            <a:pPr marL="285750" indent="-285750" fontAlgn="base">
              <a:buFont typeface="Arial" panose="020B0604020202020204" pitchFamily="34" charset="0"/>
              <a:buChar char="•"/>
            </a:pPr>
            <a:r>
              <a:rPr lang="en-GB" sz="1400" dirty="0" smtClean="0">
                <a:latin typeface="SassoonCRInfant" panose="02010503020300020003" pitchFamily="2" charset="0"/>
              </a:rPr>
              <a:t>Fill the bucket (race with cups of water, who can fill the bucket first?)</a:t>
            </a:r>
          </a:p>
          <a:p>
            <a:pPr marL="285750" indent="-285750" fontAlgn="base">
              <a:buFont typeface="Arial" panose="020B0604020202020204" pitchFamily="34" charset="0"/>
              <a:buChar char="•"/>
            </a:pPr>
            <a:r>
              <a:rPr lang="en-GB" sz="1400" dirty="0" smtClean="0">
                <a:latin typeface="SassoonCRInfant" panose="02010503020300020003" pitchFamily="2" charset="0"/>
              </a:rPr>
              <a:t>Ball throw (How many times can you throw a ball, or a rolled up pair of socks into a bucket)</a:t>
            </a:r>
          </a:p>
          <a:p>
            <a:pPr marL="285750" indent="-285750" fontAlgn="base">
              <a:buFont typeface="Arial" panose="020B0604020202020204" pitchFamily="34" charset="0"/>
              <a:buChar char="•"/>
            </a:pPr>
            <a:r>
              <a:rPr lang="en-GB" sz="1400" dirty="0" smtClean="0">
                <a:latin typeface="SassoonCRInfant" panose="02010503020300020003" pitchFamily="2" charset="0"/>
              </a:rPr>
              <a:t>Balance (how long can you stand on 1 foot?)</a:t>
            </a:r>
            <a:endParaRPr lang="en-GB" sz="1400" dirty="0">
              <a:latin typeface="SassoonCRInfant" panose="02010503020300020003" pitchFamily="2" charset="0"/>
            </a:endParaRPr>
          </a:p>
        </p:txBody>
      </p:sp>
      <p:sp>
        <p:nvSpPr>
          <p:cNvPr id="13" name="TextBox 12"/>
          <p:cNvSpPr txBox="1"/>
          <p:nvPr/>
        </p:nvSpPr>
        <p:spPr>
          <a:xfrm>
            <a:off x="6701858" y="3363754"/>
            <a:ext cx="2225211" cy="1770698"/>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r>
              <a:rPr lang="en-GB" sz="1400" u="sng" dirty="0" smtClean="0">
                <a:latin typeface="SassoonCRInfant" panose="02010503020300020003" pitchFamily="2" charset="0"/>
              </a:rPr>
              <a:t>Art and Craft</a:t>
            </a:r>
          </a:p>
          <a:p>
            <a:pPr fontAlgn="base"/>
            <a:r>
              <a:rPr lang="en-GB" sz="1400" dirty="0" smtClean="0">
                <a:latin typeface="SassoonCRInfant" panose="02010503020300020003" pitchFamily="2" charset="0"/>
              </a:rPr>
              <a:t>Can </a:t>
            </a:r>
            <a:r>
              <a:rPr lang="en-GB" sz="1400" dirty="0">
                <a:latin typeface="SassoonCRInfant" panose="02010503020300020003" pitchFamily="2" charset="0"/>
              </a:rPr>
              <a:t>you </a:t>
            </a:r>
            <a:r>
              <a:rPr lang="en-GB" sz="1400" dirty="0" smtClean="0">
                <a:latin typeface="SassoonCRInfant" panose="02010503020300020003" pitchFamily="2" charset="0"/>
              </a:rPr>
              <a:t>design and make a medal for the races? You could use junk modelling, play dough or other materials you might have at home.</a:t>
            </a:r>
            <a:endParaRPr lang="en-GB" sz="1400" dirty="0">
              <a:latin typeface="SassoonCRInfant" panose="02010503020300020003" pitchFamily="2" charset="0"/>
            </a:endParaRPr>
          </a:p>
        </p:txBody>
      </p:sp>
      <p:sp>
        <p:nvSpPr>
          <p:cNvPr id="14" name="TextBox 13"/>
          <p:cNvSpPr txBox="1"/>
          <p:nvPr/>
        </p:nvSpPr>
        <p:spPr>
          <a:xfrm>
            <a:off x="5508104" y="5477990"/>
            <a:ext cx="3024336" cy="817245"/>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r>
              <a:rPr lang="en-GB" sz="1400" u="sng" dirty="0" smtClean="0">
                <a:latin typeface="SassoonCRInfant" panose="02010503020300020003" pitchFamily="2" charset="0"/>
              </a:rPr>
              <a:t>HWB</a:t>
            </a:r>
            <a:endParaRPr lang="en-GB" sz="1400" dirty="0">
              <a:latin typeface="SassoonCRInfant" panose="02010503020300020003" pitchFamily="2" charset="0"/>
            </a:endParaRPr>
          </a:p>
          <a:p>
            <a:pPr fontAlgn="base"/>
            <a:r>
              <a:rPr lang="en-GB" sz="1400" dirty="0" smtClean="0">
                <a:latin typeface="SassoonCRInfant" panose="02010503020300020003" pitchFamily="2" charset="0"/>
              </a:rPr>
              <a:t>Have a go at some other sports day activities from our additional sheet.</a:t>
            </a:r>
            <a:endParaRPr lang="en-GB" sz="1400" dirty="0" smtClean="0">
              <a:latin typeface="SassoonCRInfant" panose="02010503020300020003" pitchFamily="2" charset="0"/>
            </a:endParaRPr>
          </a:p>
        </p:txBody>
      </p:sp>
      <p:sp>
        <p:nvSpPr>
          <p:cNvPr id="15" name="TextBox 14"/>
          <p:cNvSpPr txBox="1"/>
          <p:nvPr/>
        </p:nvSpPr>
        <p:spPr>
          <a:xfrm>
            <a:off x="2573495" y="5443094"/>
            <a:ext cx="2502562" cy="1055608"/>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fontAlgn="base"/>
            <a:r>
              <a:rPr lang="en-GB" sz="1400" u="sng" dirty="0" smtClean="0">
                <a:latin typeface="SassoonCRInfant" panose="02010503020300020003" pitchFamily="2" charset="0"/>
              </a:rPr>
              <a:t>Challenge </a:t>
            </a:r>
            <a:endParaRPr lang="en-GB" sz="1400" dirty="0">
              <a:latin typeface="SassoonCRInfant" panose="02010503020300020003" pitchFamily="2" charset="0"/>
            </a:endParaRPr>
          </a:p>
          <a:p>
            <a:pPr algn="ctr"/>
            <a:r>
              <a:rPr lang="en-GB" sz="1400" dirty="0" smtClean="0">
                <a:latin typeface="SassoonCRInfant" panose="02010503020300020003" pitchFamily="2" charset="0"/>
              </a:rPr>
              <a:t>Could you design and create your own race like an obstacle course?</a:t>
            </a:r>
            <a:endParaRPr lang="en-GB" sz="1400" dirty="0" smtClean="0">
              <a:latin typeface="SassoonCRInfant" panose="02010503020300020003" pitchFamily="2" charset="0"/>
            </a:endParaRPr>
          </a:p>
        </p:txBody>
      </p:sp>
      <p:sp>
        <p:nvSpPr>
          <p:cNvPr id="16" name="TextBox 15"/>
          <p:cNvSpPr txBox="1"/>
          <p:nvPr/>
        </p:nvSpPr>
        <p:spPr>
          <a:xfrm>
            <a:off x="2565131" y="4429824"/>
            <a:ext cx="3963033" cy="612934"/>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lang="en-GB" sz="500" dirty="0" smtClean="0">
              <a:latin typeface="SassoonCRInfant" panose="02010503020300020003" pitchFamily="2" charset="0"/>
            </a:endParaRPr>
          </a:p>
          <a:p>
            <a:pPr algn="ctr"/>
            <a:r>
              <a:rPr lang="en-GB" sz="2400" dirty="0" err="1" smtClean="0">
                <a:latin typeface="SassoonCRInfant" panose="02010503020300020003" pitchFamily="2" charset="0"/>
              </a:rPr>
              <a:t>Kirkhill</a:t>
            </a:r>
            <a:r>
              <a:rPr lang="en-GB" sz="2400" dirty="0" smtClean="0">
                <a:latin typeface="SassoonCRInfant" panose="02010503020300020003" pitchFamily="2" charset="0"/>
              </a:rPr>
              <a:t> Nursery</a:t>
            </a:r>
            <a:endParaRPr lang="en-GB" sz="2000" dirty="0" smtClean="0">
              <a:latin typeface="SassoonCRInfant" panose="02010503020300020003" pitchFamily="2" charset="0"/>
            </a:endParaRPr>
          </a:p>
        </p:txBody>
      </p:sp>
      <p:pic>
        <p:nvPicPr>
          <p:cNvPr id="17" name="Picture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7892" y="4588416"/>
            <a:ext cx="319558" cy="454342"/>
          </a:xfrm>
          <a:prstGeom prst="rect">
            <a:avLst/>
          </a:prstGeom>
          <a:noFill/>
        </p:spPr>
      </p:pic>
      <p:pic>
        <p:nvPicPr>
          <p:cNvPr id="18" name="Picture 1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4588416"/>
            <a:ext cx="319558" cy="454342"/>
          </a:xfrm>
          <a:prstGeom prst="rect">
            <a:avLst/>
          </a:prstGeom>
          <a:noFill/>
        </p:spPr>
      </p:pic>
      <p:pic>
        <p:nvPicPr>
          <p:cNvPr id="1028" name="Picture 4" descr="Sports Day | Pool House Community Primary Scho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28257" y="1723188"/>
            <a:ext cx="2095183" cy="1456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807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7235</TotalTime>
  <Words>229</Words>
  <Application>Microsoft Office PowerPoint</Application>
  <PresentationFormat>On-screen Show (4:3)</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West Lothian Council - Education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McCann</dc:creator>
  <cp:lastModifiedBy>Rachael McCann</cp:lastModifiedBy>
  <cp:revision>10</cp:revision>
  <dcterms:created xsi:type="dcterms:W3CDTF">2020-05-15T14:12:54Z</dcterms:created>
  <dcterms:modified xsi:type="dcterms:W3CDTF">2020-05-31T20:26:14Z</dcterms:modified>
</cp:coreProperties>
</file>