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5E12-30CB-4592-9E16-43F39B3931C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9E39-EFA2-44E0-ABC9-538C4D396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33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5E12-30CB-4592-9E16-43F39B3931C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9E39-EFA2-44E0-ABC9-538C4D396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182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5E12-30CB-4592-9E16-43F39B3931C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9E39-EFA2-44E0-ABC9-538C4D396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850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5E12-30CB-4592-9E16-43F39B3931C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9E39-EFA2-44E0-ABC9-538C4D396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10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5E12-30CB-4592-9E16-43F39B3931C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9E39-EFA2-44E0-ABC9-538C4D396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933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5E12-30CB-4592-9E16-43F39B3931C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9E39-EFA2-44E0-ABC9-538C4D396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435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5E12-30CB-4592-9E16-43F39B3931C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9E39-EFA2-44E0-ABC9-538C4D396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917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5E12-30CB-4592-9E16-43F39B3931C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9E39-EFA2-44E0-ABC9-538C4D396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870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5E12-30CB-4592-9E16-43F39B3931C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9E39-EFA2-44E0-ABC9-538C4D396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847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5E12-30CB-4592-9E16-43F39B3931C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9E39-EFA2-44E0-ABC9-538C4D396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420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5E12-30CB-4592-9E16-43F39B3931C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9E39-EFA2-44E0-ABC9-538C4D396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680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75E12-30CB-4592-9E16-43F39B3931C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89E39-EFA2-44E0-ABC9-538C4D396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447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5NQK-Sm1YY" TargetMode="External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O1S8WzwLPlM" TargetMode="External"/><Relationship Id="rId5" Type="http://schemas.openxmlformats.org/officeDocument/2006/relationships/hyperlink" Target="https://www.youtube.com/watch?v=xhWDiQRrC1Y" TargetMode="External"/><Relationship Id="rId4" Type="http://schemas.openxmlformats.org/officeDocument/2006/relationships/hyperlink" Target="https://www.youtube.com/watch?v=spi77By9-i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00574" y="2055195"/>
            <a:ext cx="3963033" cy="211121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SassoonCRInfant" panose="02010503020300020003" pitchFamily="2" charset="0"/>
              </a:rPr>
              <a:t>w/c 18</a:t>
            </a:r>
            <a:r>
              <a:rPr lang="en-GB" baseline="30000" dirty="0" smtClean="0">
                <a:latin typeface="SassoonCRInfant" panose="02010503020300020003" pitchFamily="2" charset="0"/>
              </a:rPr>
              <a:t>th</a:t>
            </a:r>
            <a:r>
              <a:rPr lang="en-GB" dirty="0" smtClean="0">
                <a:latin typeface="SassoonCRInfant" panose="02010503020300020003" pitchFamily="2" charset="0"/>
              </a:rPr>
              <a:t> May 2020</a:t>
            </a:r>
          </a:p>
          <a:p>
            <a:pPr algn="ctr"/>
            <a:r>
              <a:rPr lang="en-GB" sz="2400" dirty="0" smtClean="0">
                <a:latin typeface="SassoonCRInfant" panose="02010503020300020003" pitchFamily="2" charset="0"/>
              </a:rPr>
              <a:t>The Very Hungry Caterpillar</a:t>
            </a:r>
          </a:p>
          <a:p>
            <a:pPr algn="ctr"/>
            <a:r>
              <a:rPr lang="en-GB" sz="2000" dirty="0" smtClean="0">
                <a:latin typeface="SassoonCRInfant" panose="02010503020300020003" pitchFamily="2" charset="0"/>
              </a:rPr>
              <a:t>By Eric Carle</a:t>
            </a:r>
          </a:p>
          <a:p>
            <a:pPr algn="ctr"/>
            <a:endParaRPr lang="en-GB" sz="2400" dirty="0">
              <a:latin typeface="SassoonCRInfant" panose="02010503020300020003" pitchFamily="2" charset="0"/>
            </a:endParaRPr>
          </a:p>
          <a:p>
            <a:pPr algn="r"/>
            <a:r>
              <a:rPr lang="en-GB" sz="1400" dirty="0" smtClean="0">
                <a:latin typeface="SassoonCRInfant" panose="02010503020300020003" pitchFamily="2" charset="0"/>
              </a:rPr>
              <a:t>                   Try some of these fun activities at                          </a:t>
            </a:r>
          </a:p>
          <a:p>
            <a:pPr algn="r"/>
            <a:r>
              <a:rPr lang="en-GB" sz="1400" dirty="0">
                <a:latin typeface="SassoonCRInfant" panose="02010503020300020003" pitchFamily="2" charset="0"/>
              </a:rPr>
              <a:t> </a:t>
            </a:r>
            <a:r>
              <a:rPr lang="en-GB" sz="1400" dirty="0" smtClean="0">
                <a:latin typeface="SassoonCRInfant" panose="02010503020300020003" pitchFamily="2" charset="0"/>
              </a:rPr>
              <a:t>    home. Let us know who you get on!</a:t>
            </a:r>
          </a:p>
        </p:txBody>
      </p:sp>
      <p:pic>
        <p:nvPicPr>
          <p:cNvPr id="1028" name="Picture 4" descr="Clip Art Hungry Caterpillar Clipart - Very Hungry Caterpillar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210" y="3154306"/>
            <a:ext cx="900119" cy="628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16016" y="250671"/>
            <a:ext cx="4176464" cy="148125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/>
            <a:r>
              <a:rPr lang="en-GB" sz="1350" u="sng" dirty="0" smtClean="0">
                <a:latin typeface="SassoonCRInfant" panose="02010503020300020003" pitchFamily="2" charset="0"/>
              </a:rPr>
              <a:t>Maths </a:t>
            </a:r>
            <a:endParaRPr lang="en-GB" sz="1350" dirty="0">
              <a:latin typeface="SassoonCRInfant" panose="02010503020300020003" pitchFamily="2" charset="0"/>
            </a:endParaRPr>
          </a:p>
          <a:p>
            <a:pPr fontAlgn="base"/>
            <a:r>
              <a:rPr lang="en-GB" sz="1350" dirty="0">
                <a:latin typeface="SassoonCRInfant" panose="02010503020300020003" pitchFamily="2" charset="0"/>
              </a:rPr>
              <a:t>Lets try some </a:t>
            </a:r>
            <a:r>
              <a:rPr lang="en-GB" sz="1350" dirty="0" smtClean="0">
                <a:latin typeface="SassoonCRInfant" panose="02010503020300020003" pitchFamily="2" charset="0"/>
              </a:rPr>
              <a:t>sorting! The </a:t>
            </a:r>
            <a:r>
              <a:rPr lang="en-GB" sz="1350" dirty="0">
                <a:latin typeface="SassoonCRInfant" panose="02010503020300020003" pitchFamily="2" charset="0"/>
              </a:rPr>
              <a:t>hungry caterpillar ate a mixture of </a:t>
            </a:r>
            <a:r>
              <a:rPr lang="en-GB" sz="1350" dirty="0" smtClean="0">
                <a:latin typeface="SassoonCRInfant" panose="02010503020300020003" pitchFamily="2" charset="0"/>
              </a:rPr>
              <a:t>foods</a:t>
            </a:r>
            <a:r>
              <a:rPr lang="en-GB" sz="1350" dirty="0">
                <a:latin typeface="SassoonCRInfant" panose="02010503020300020003" pitchFamily="2" charset="0"/>
              </a:rPr>
              <a:t>, can you gather a variety of different foods from your home and sort them into categories of </a:t>
            </a:r>
            <a:r>
              <a:rPr lang="en-GB" sz="1350" dirty="0" smtClean="0">
                <a:latin typeface="SassoonCRInfant" panose="02010503020300020003" pitchFamily="2" charset="0"/>
              </a:rPr>
              <a:t>ones you would like and ones you would not like. Extend </a:t>
            </a:r>
            <a:r>
              <a:rPr lang="en-GB" sz="1350" dirty="0">
                <a:latin typeface="SassoonCRInfant" panose="02010503020300020003" pitchFamily="2" charset="0"/>
              </a:rPr>
              <a:t>this by sorting foods by colour, size </a:t>
            </a:r>
            <a:r>
              <a:rPr lang="en-GB" sz="1350" dirty="0" err="1" smtClean="0">
                <a:latin typeface="SassoonCRInfant" panose="02010503020300020003" pitchFamily="2" charset="0"/>
              </a:rPr>
              <a:t>etc</a:t>
            </a:r>
            <a:endParaRPr lang="en-GB" sz="1350" dirty="0">
              <a:latin typeface="SassoonCRInfant" panose="02010503020300020003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5679" y="250671"/>
            <a:ext cx="4176464" cy="135356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/>
            <a:r>
              <a:rPr lang="en-GB" sz="1350" u="sng" dirty="0" smtClean="0">
                <a:latin typeface="SassoonCRInfant" panose="02010503020300020003" pitchFamily="2" charset="0"/>
              </a:rPr>
              <a:t>Literacy</a:t>
            </a:r>
            <a:endParaRPr lang="en-GB" sz="1350" dirty="0">
              <a:latin typeface="SassoonCRInfant" panose="02010503020300020003" pitchFamily="2" charset="0"/>
            </a:endParaRPr>
          </a:p>
          <a:p>
            <a:pPr algn="ctr"/>
            <a:r>
              <a:rPr lang="en-GB" sz="1200" dirty="0" smtClean="0">
                <a:latin typeface="SassoonCRInfant" panose="02010503020300020003" pitchFamily="2" charset="0"/>
              </a:rPr>
              <a:t>Watch the story here: </a:t>
            </a:r>
            <a:r>
              <a:rPr lang="en-GB" sz="1200" dirty="0" smtClean="0">
                <a:hlinkClick r:id="rId3"/>
              </a:rPr>
              <a:t>https://www.youtube.com/watch?v=75NQK-Sm1YY</a:t>
            </a:r>
            <a:endParaRPr lang="en-GB" sz="1200" dirty="0" smtClean="0"/>
          </a:p>
          <a:p>
            <a:pPr algn="ctr"/>
            <a:r>
              <a:rPr lang="en-GB" sz="1200" dirty="0" smtClean="0">
                <a:latin typeface="SassoonCRInfant" panose="02010503020300020003" pitchFamily="2" charset="0"/>
              </a:rPr>
              <a:t>Can you retell the story in your own words? You could draw some pictures to help you with the sequence. </a:t>
            </a:r>
          </a:p>
          <a:p>
            <a:pPr algn="ctr"/>
            <a:r>
              <a:rPr lang="en-GB" sz="1200" dirty="0" smtClean="0">
                <a:latin typeface="SassoonCRInfant" panose="02010503020300020003" pitchFamily="2" charset="0"/>
              </a:rPr>
              <a:t>Tell an adult at home what your favourite food is and why.</a:t>
            </a:r>
            <a:endParaRPr lang="en-GB" sz="1200" dirty="0" smtClean="0">
              <a:latin typeface="SassoonCRInfant" panose="02010503020300020003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32240" y="2311522"/>
            <a:ext cx="2304256" cy="168556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/>
            <a:r>
              <a:rPr lang="en-GB" sz="1350" u="sng" dirty="0" smtClean="0">
                <a:latin typeface="SassoonCRInfant" panose="02010503020300020003" pitchFamily="2" charset="0"/>
              </a:rPr>
              <a:t>Music </a:t>
            </a:r>
            <a:endParaRPr lang="en-GB" sz="1350" dirty="0">
              <a:latin typeface="SassoonCRInfant" panose="02010503020300020003" pitchFamily="2" charset="0"/>
            </a:endParaRPr>
          </a:p>
          <a:p>
            <a:pPr fontAlgn="base"/>
            <a:r>
              <a:rPr lang="en-GB" sz="1350" dirty="0" smtClean="0">
                <a:latin typeface="SassoonCRInfant" panose="02010503020300020003" pitchFamily="2" charset="0"/>
              </a:rPr>
              <a:t>We know you have been learning the days of the week in nursery. Here is another song to help you.</a:t>
            </a:r>
          </a:p>
          <a:p>
            <a:pPr fontAlgn="base"/>
            <a:r>
              <a:rPr lang="en-GB" sz="1200" dirty="0" smtClean="0">
                <a:latin typeface="SassoonCRInfant" panose="02010503020300020003" pitchFamily="2" charset="0"/>
                <a:hlinkClick r:id="rId4"/>
              </a:rPr>
              <a:t>https://www.youtube.com/watch?v=spi77By9-iA</a:t>
            </a:r>
            <a:r>
              <a:rPr lang="en-GB" sz="1350" dirty="0" smtClean="0">
                <a:latin typeface="SassoonCRInfant" panose="02010503020300020003" pitchFamily="2" charset="0"/>
              </a:rPr>
              <a:t> </a:t>
            </a:r>
            <a:endParaRPr lang="en-GB" sz="1350" dirty="0">
              <a:latin typeface="SassoonCRInfant" panose="02010503020300020003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655" y="1833857"/>
            <a:ext cx="2304256" cy="143017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/>
            <a:r>
              <a:rPr lang="en-GB" sz="1350" u="sng" dirty="0" smtClean="0">
                <a:latin typeface="SassoonCRInfant" panose="02010503020300020003" pitchFamily="2" charset="0"/>
              </a:rPr>
              <a:t>HWB </a:t>
            </a:r>
            <a:endParaRPr lang="en-GB" sz="1350" dirty="0">
              <a:latin typeface="SassoonCRInfant" panose="02010503020300020003" pitchFamily="2" charset="0"/>
            </a:endParaRPr>
          </a:p>
          <a:p>
            <a:pPr fontAlgn="base"/>
            <a:r>
              <a:rPr lang="en-GB" sz="1350" dirty="0" smtClean="0">
                <a:latin typeface="SassoonCRInfant" panose="02010503020300020003" pitchFamily="2" charset="0"/>
              </a:rPr>
              <a:t>Have a go at some yoga with the very hungry caterpillar.</a:t>
            </a:r>
          </a:p>
          <a:p>
            <a:pPr fontAlgn="base"/>
            <a:r>
              <a:rPr lang="en-GB" sz="1200" dirty="0" smtClean="0">
                <a:hlinkClick r:id="rId5"/>
              </a:rPr>
              <a:t>https://www.youtube.com/watch?v=xhWDiQRrC1Y</a:t>
            </a:r>
            <a:endParaRPr lang="en-GB" sz="1350" dirty="0">
              <a:latin typeface="SassoonCRInfant" panose="02010503020300020003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8027" y="3508146"/>
            <a:ext cx="2304256" cy="166002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/>
            <a:r>
              <a:rPr lang="en-GB" sz="1350" u="sng" dirty="0" smtClean="0">
                <a:latin typeface="SassoonCRInfant" panose="02010503020300020003" pitchFamily="2" charset="0"/>
              </a:rPr>
              <a:t>Science </a:t>
            </a:r>
            <a:endParaRPr lang="en-GB" sz="1350" dirty="0">
              <a:latin typeface="SassoonCRInfant" panose="02010503020300020003" pitchFamily="2" charset="0"/>
            </a:endParaRPr>
          </a:p>
          <a:p>
            <a:pPr fontAlgn="base"/>
            <a:r>
              <a:rPr lang="en-GB" sz="1350" dirty="0" smtClean="0">
                <a:latin typeface="SassoonCRInfant" panose="02010503020300020003" pitchFamily="2" charset="0"/>
              </a:rPr>
              <a:t>Watch this video on the life cycle of a butterfly. Can you draw some pictures to show what happens?</a:t>
            </a:r>
          </a:p>
          <a:p>
            <a:pPr fontAlgn="base"/>
            <a:r>
              <a:rPr lang="en-GB" sz="1200" dirty="0" smtClean="0">
                <a:hlinkClick r:id="rId6"/>
              </a:rPr>
              <a:t>https://www.youtube.com/watch?v=O1S8WzwLPlM</a:t>
            </a:r>
            <a:endParaRPr lang="en-GB" sz="1350" dirty="0">
              <a:latin typeface="SassoonCRInfant" panose="02010503020300020003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28257" y="4338160"/>
            <a:ext cx="2304256" cy="194095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/>
            <a:r>
              <a:rPr lang="en-GB" sz="1350" u="sng" dirty="0" smtClean="0">
                <a:latin typeface="SassoonCRInfant" panose="02010503020300020003" pitchFamily="2" charset="0"/>
              </a:rPr>
              <a:t>Art and Craft</a:t>
            </a:r>
          </a:p>
          <a:p>
            <a:pPr fontAlgn="base"/>
            <a:r>
              <a:rPr lang="en-GB" sz="1350" dirty="0" smtClean="0">
                <a:latin typeface="SassoonCRInfant" panose="02010503020300020003" pitchFamily="2" charset="0"/>
              </a:rPr>
              <a:t>Can </a:t>
            </a:r>
            <a:r>
              <a:rPr lang="en-GB" sz="1350" dirty="0">
                <a:latin typeface="SassoonCRInfant" panose="02010503020300020003" pitchFamily="2" charset="0"/>
              </a:rPr>
              <a:t>you make a hungry caterpillar or beautiful butterfly using junk modelling resources / recycled </a:t>
            </a:r>
            <a:r>
              <a:rPr lang="en-GB" sz="1350" dirty="0" smtClean="0">
                <a:latin typeface="SassoonCRInfant" panose="02010503020300020003" pitchFamily="2" charset="0"/>
              </a:rPr>
              <a:t>resources. Send a photo to show what you make.</a:t>
            </a:r>
            <a:endParaRPr lang="en-GB" sz="1350" dirty="0">
              <a:latin typeface="SassoonCRInfant" panose="02010503020300020003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2722" y="5445224"/>
            <a:ext cx="2304256" cy="10215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/>
            <a:r>
              <a:rPr lang="en-GB" sz="1350" u="sng" dirty="0" smtClean="0">
                <a:latin typeface="SassoonCRInfant" panose="02010503020300020003" pitchFamily="2" charset="0"/>
              </a:rPr>
              <a:t>Outdoor Learning </a:t>
            </a:r>
            <a:endParaRPr lang="en-GB" sz="1350" dirty="0">
              <a:latin typeface="SassoonCRInfant" panose="02010503020300020003" pitchFamily="2" charset="0"/>
            </a:endParaRPr>
          </a:p>
          <a:p>
            <a:pPr fontAlgn="base"/>
            <a:r>
              <a:rPr lang="en-GB" sz="1350" dirty="0" smtClean="0">
                <a:latin typeface="SassoonCRInfant" panose="02010503020300020003" pitchFamily="2" charset="0"/>
              </a:rPr>
              <a:t>Go on a scavenger hunt using the checklist. What did you find?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73495" y="5443094"/>
            <a:ext cx="3990112" cy="94494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/>
            <a:r>
              <a:rPr lang="en-GB" sz="1350" u="sng" dirty="0" smtClean="0">
                <a:latin typeface="SassoonCRInfant" panose="02010503020300020003" pitchFamily="2" charset="0"/>
              </a:rPr>
              <a:t>PE</a:t>
            </a:r>
            <a:endParaRPr lang="en-GB" sz="1350" dirty="0">
              <a:latin typeface="SassoonCRInfant" panose="02010503020300020003" pitchFamily="2" charset="0"/>
            </a:endParaRPr>
          </a:p>
          <a:p>
            <a:pPr algn="ctr"/>
            <a:r>
              <a:rPr lang="en-GB" sz="1200" dirty="0" smtClean="0">
                <a:latin typeface="SassoonCRInfant" panose="02010503020300020003" pitchFamily="2" charset="0"/>
              </a:rPr>
              <a:t>Make your own caterpillar exercise circuit. Follow the instructions on the sheet provided. Get your family to join in too. What was your favourite exercise?</a:t>
            </a:r>
            <a:endParaRPr lang="en-GB" sz="1200" dirty="0" smtClean="0">
              <a:latin typeface="SassoonCRInfant" panose="02010503020300020003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20255" y="4509120"/>
            <a:ext cx="3963033" cy="61293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GB" sz="500" dirty="0" smtClean="0">
              <a:latin typeface="SassoonCRInfant" panose="02010503020300020003" pitchFamily="2" charset="0"/>
            </a:endParaRPr>
          </a:p>
          <a:p>
            <a:pPr algn="ctr"/>
            <a:r>
              <a:rPr lang="en-GB" sz="2400" dirty="0" err="1" smtClean="0">
                <a:latin typeface="SassoonCRInfant" panose="02010503020300020003" pitchFamily="2" charset="0"/>
              </a:rPr>
              <a:t>Kirkhill</a:t>
            </a:r>
            <a:r>
              <a:rPr lang="en-GB" sz="2400" dirty="0" smtClean="0">
                <a:latin typeface="SassoonCRInfant" panose="02010503020300020003" pitchFamily="2" charset="0"/>
              </a:rPr>
              <a:t> Nursery</a:t>
            </a:r>
            <a:endParaRPr lang="en-GB" sz="2000" dirty="0" smtClean="0">
              <a:latin typeface="SassoonCRInfant" panose="02010503020300020003" pitchFamily="2" charset="0"/>
            </a:endParaRPr>
          </a:p>
        </p:txBody>
      </p:sp>
      <p:pic>
        <p:nvPicPr>
          <p:cNvPr id="17" name="Picture 16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892" y="4588416"/>
            <a:ext cx="319558" cy="454342"/>
          </a:xfrm>
          <a:prstGeom prst="rect">
            <a:avLst/>
          </a:prstGeom>
          <a:noFill/>
        </p:spPr>
      </p:pic>
      <p:pic>
        <p:nvPicPr>
          <p:cNvPr id="18" name="Picture 17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588416"/>
            <a:ext cx="319558" cy="4543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2807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271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Rachael McCann</dc:creator>
  <cp:lastModifiedBy>Rachael McCann</cp:lastModifiedBy>
  <cp:revision>5</cp:revision>
  <dcterms:created xsi:type="dcterms:W3CDTF">2020-05-15T14:12:54Z</dcterms:created>
  <dcterms:modified xsi:type="dcterms:W3CDTF">2020-05-15T14:55:11Z</dcterms:modified>
</cp:coreProperties>
</file>