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FCAF80C-52CD-473F-B992-534AF5817036}" type="datetimeFigureOut">
              <a:rPr lang="en-GB" smtClean="0"/>
              <a:t>25/06/2020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830A4B55-348B-4353-A10F-13786A97B274}"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AF80C-52CD-473F-B992-534AF5817036}"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AF80C-52CD-473F-B992-534AF5817036}"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AF80C-52CD-473F-B992-534AF5817036}"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CAF80C-52CD-473F-B992-534AF5817036}"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830A4B55-348B-4353-A10F-13786A97B27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CAF80C-52CD-473F-B992-534AF5817036}"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CAF80C-52CD-473F-B992-534AF5817036}" type="datetimeFigureOut">
              <a:rPr lang="en-GB" smtClean="0"/>
              <a:t>25/06/2020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CAF80C-52CD-473F-B992-534AF5817036}" type="datetimeFigureOut">
              <a:rPr lang="en-GB" smtClean="0"/>
              <a:t>25/06/2020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AF80C-52CD-473F-B992-534AF5817036}" type="datetimeFigureOut">
              <a:rPr lang="en-GB" smtClean="0"/>
              <a:t>25/06/2020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CAF80C-52CD-473F-B992-534AF5817036}"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CAF80C-52CD-473F-B992-534AF5817036}"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A4B55-348B-4353-A10F-13786A97B27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CAF80C-52CD-473F-B992-534AF5817036}" type="datetimeFigureOut">
              <a:rPr lang="en-GB" smtClean="0"/>
              <a:t>25/06/2020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30A4B55-348B-4353-A10F-13786A97B274}"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229600" cy="1828800"/>
          </a:xfrm>
        </p:spPr>
        <p:txBody>
          <a:bodyPr/>
          <a:lstStyle/>
          <a:p>
            <a:r>
              <a:rPr lang="en-GB" dirty="0" smtClean="0">
                <a:latin typeface="SassoonCRInfant" panose="02010503020300020003" pitchFamily="2" charset="0"/>
              </a:rPr>
              <a:t>P5/4 Transition</a:t>
            </a:r>
            <a:br>
              <a:rPr lang="en-GB" dirty="0" smtClean="0">
                <a:latin typeface="SassoonCRInfant" panose="02010503020300020003" pitchFamily="2" charset="0"/>
              </a:rPr>
            </a:br>
            <a:r>
              <a:rPr lang="en-GB" dirty="0" smtClean="0">
                <a:latin typeface="SassoonCRInfant" panose="02010503020300020003" pitchFamily="2" charset="0"/>
              </a:rPr>
              <a:t>With Mrs </a:t>
            </a:r>
            <a:r>
              <a:rPr lang="en-GB" dirty="0" err="1" smtClean="0">
                <a:latin typeface="SassoonCRInfant" panose="02010503020300020003" pitchFamily="2" charset="0"/>
              </a:rPr>
              <a:t>telfer</a:t>
            </a:r>
            <a:endParaRPr lang="en-GB" dirty="0">
              <a:latin typeface="SassoonCRInfant" panose="02010503020300020003" pitchFamily="2"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3323492" cy="332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095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Task 1 – All About Me </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fontScale="92500"/>
          </a:bodyPr>
          <a:lstStyle/>
          <a:p>
            <a:pPr marL="137160" indent="0">
              <a:buNone/>
            </a:pPr>
            <a:r>
              <a:rPr lang="en-GB" dirty="0" smtClean="0">
                <a:latin typeface="SassoonCRInfant" panose="02010503020300020003" pitchFamily="2" charset="0"/>
              </a:rPr>
              <a:t>Moving class can be exciting but also a little bit worrying. </a:t>
            </a:r>
          </a:p>
          <a:p>
            <a:pPr marL="137160" indent="0">
              <a:buNone/>
            </a:pPr>
            <a:r>
              <a:rPr lang="en-GB" dirty="0" smtClean="0">
                <a:latin typeface="SassoonCRInfant" panose="02010503020300020003" pitchFamily="2" charset="0"/>
              </a:rPr>
              <a:t>This year we will have new faces in our class as we move together to become P4/5.</a:t>
            </a:r>
          </a:p>
          <a:p>
            <a:pPr marL="137160" indent="0">
              <a:buNone/>
            </a:pPr>
            <a:endParaRPr lang="en-GB" dirty="0">
              <a:latin typeface="SassoonCRInfant" panose="02010503020300020003" pitchFamily="2" charset="0"/>
            </a:endParaRPr>
          </a:p>
          <a:p>
            <a:pPr marL="137160" indent="0">
              <a:buNone/>
            </a:pPr>
            <a:r>
              <a:rPr lang="en-GB" dirty="0" smtClean="0">
                <a:latin typeface="SassoonCRInfant" panose="02010503020300020003" pitchFamily="2" charset="0"/>
              </a:rPr>
              <a:t>Your first task is to create 1 </a:t>
            </a:r>
            <a:r>
              <a:rPr lang="en-GB" dirty="0" err="1" smtClean="0">
                <a:latin typeface="SassoonCRInfant" panose="02010503020300020003" pitchFamily="2" charset="0"/>
              </a:rPr>
              <a:t>Powerpoint</a:t>
            </a:r>
            <a:r>
              <a:rPr lang="en-GB" dirty="0" smtClean="0">
                <a:latin typeface="SassoonCRInfant" panose="02010503020300020003" pitchFamily="2" charset="0"/>
              </a:rPr>
              <a:t> slide with the theme ‘All about Me’. I would like you to introduce yourself to your new classmates. </a:t>
            </a:r>
            <a:endParaRPr lang="en-GB" dirty="0">
              <a:latin typeface="SassoonCRInfant" panose="02010503020300020003" pitchFamily="2" charset="0"/>
            </a:endParaRPr>
          </a:p>
          <a:p>
            <a:pPr marL="137160" indent="0">
              <a:buNone/>
            </a:pPr>
            <a:r>
              <a:rPr lang="en-GB" dirty="0" smtClean="0">
                <a:latin typeface="SassoonCRInfant" panose="02010503020300020003" pitchFamily="2" charset="0"/>
              </a:rPr>
              <a:t>I have put an example on the next slide.</a:t>
            </a:r>
          </a:p>
          <a:p>
            <a:pPr marL="137160" indent="0">
              <a:buNone/>
            </a:pPr>
            <a:endParaRPr lang="en-GB" dirty="0">
              <a:latin typeface="SassoonCRInfant" panose="02010503020300020003" pitchFamily="2" charset="0"/>
            </a:endParaRPr>
          </a:p>
          <a:p>
            <a:pPr marL="137160" indent="0">
              <a:buNone/>
            </a:pPr>
            <a:r>
              <a:rPr lang="en-GB" dirty="0" smtClean="0">
                <a:latin typeface="SassoonCRInfant" panose="02010503020300020003" pitchFamily="2" charset="0"/>
              </a:rPr>
              <a:t>Please email your slide </a:t>
            </a:r>
            <a:r>
              <a:rPr lang="en-GB" dirty="0" smtClean="0">
                <a:latin typeface="SassoonCRInfant" panose="02010503020300020003" pitchFamily="2" charset="0"/>
              </a:rPr>
              <a:t>to jade.telfer@westlothian.org.uk</a:t>
            </a:r>
            <a:endParaRPr lang="en-GB" dirty="0" smtClean="0">
              <a:latin typeface="SassoonCRInfant" panose="02010503020300020003" pitchFamily="2" charset="0"/>
            </a:endParaRPr>
          </a:p>
        </p:txBody>
      </p:sp>
    </p:spTree>
    <p:extLst>
      <p:ext uri="{BB962C8B-B14F-4D97-AF65-F5344CB8AC3E}">
        <p14:creationId xmlns:p14="http://schemas.microsoft.com/office/powerpoint/2010/main" val="1631968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Mrs Telfer </a:t>
            </a:r>
            <a:endParaRPr lang="en-GB" dirty="0">
              <a:latin typeface="SassoonCRInfant" panose="02010503020300020003" pitchFamily="2" charset="0"/>
            </a:endParaRPr>
          </a:p>
        </p:txBody>
      </p:sp>
      <p:sp>
        <p:nvSpPr>
          <p:cNvPr id="4" name="Content Placeholder 3"/>
          <p:cNvSpPr>
            <a:spLocks noGrp="1"/>
          </p:cNvSpPr>
          <p:nvPr>
            <p:ph sz="half" idx="1"/>
          </p:nvPr>
        </p:nvSpPr>
        <p:spPr/>
        <p:txBody>
          <a:bodyPr/>
          <a:lstStyle/>
          <a:p>
            <a:r>
              <a:rPr lang="en-GB" dirty="0" smtClean="0">
                <a:latin typeface="SassoonCRInfant" panose="02010503020300020003" pitchFamily="2" charset="0"/>
              </a:rPr>
              <a:t>My name is Mrs Telfer. </a:t>
            </a:r>
          </a:p>
          <a:p>
            <a:r>
              <a:rPr lang="en-GB" dirty="0" smtClean="0">
                <a:latin typeface="SassoonCRInfant" panose="02010503020300020003" pitchFamily="2" charset="0"/>
              </a:rPr>
              <a:t>My favourite food is cake. </a:t>
            </a:r>
          </a:p>
          <a:p>
            <a:r>
              <a:rPr lang="en-GB" dirty="0" smtClean="0">
                <a:latin typeface="SassoonCRInfant" panose="02010503020300020003" pitchFamily="2" charset="0"/>
              </a:rPr>
              <a:t>This will be my 11</a:t>
            </a:r>
            <a:r>
              <a:rPr lang="en-GB" baseline="30000" dirty="0" smtClean="0">
                <a:latin typeface="SassoonCRInfant" panose="02010503020300020003" pitchFamily="2" charset="0"/>
              </a:rPr>
              <a:t>th</a:t>
            </a:r>
            <a:r>
              <a:rPr lang="en-GB" dirty="0" smtClean="0">
                <a:latin typeface="SassoonCRInfant" panose="02010503020300020003" pitchFamily="2" charset="0"/>
              </a:rPr>
              <a:t> year teaching. </a:t>
            </a:r>
          </a:p>
          <a:p>
            <a:r>
              <a:rPr lang="en-GB" dirty="0" smtClean="0">
                <a:latin typeface="SassoonCRInfant" panose="02010503020300020003" pitchFamily="2" charset="0"/>
              </a:rPr>
              <a:t>My favourite colour is purple. </a:t>
            </a:r>
          </a:p>
          <a:p>
            <a:r>
              <a:rPr lang="en-GB" dirty="0" smtClean="0">
                <a:latin typeface="SassoonCRInfant" panose="02010503020300020003" pitchFamily="2" charset="0"/>
              </a:rPr>
              <a:t>I like going to the cinema and shopping. </a:t>
            </a:r>
            <a:endParaRPr lang="en-GB" dirty="0">
              <a:latin typeface="SassoonCRInfant" panose="02010503020300020003" pitchFamily="2" charset="0"/>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28736" y="1600200"/>
            <a:ext cx="22775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07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Task 2 – Your New Classroom </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a:bodyPr>
          <a:lstStyle/>
          <a:p>
            <a:pPr marL="137160" indent="0">
              <a:buNone/>
            </a:pPr>
            <a:r>
              <a:rPr lang="en-GB" sz="2400" dirty="0" smtClean="0">
                <a:latin typeface="SassoonCRInfant" panose="02010503020300020003" pitchFamily="2" charset="0"/>
              </a:rPr>
              <a:t>We will be moving into last years Primary 5 classroom. </a:t>
            </a:r>
          </a:p>
          <a:p>
            <a:pPr marL="137160" indent="0">
              <a:buNone/>
            </a:pPr>
            <a:r>
              <a:rPr lang="en-GB" sz="2400" dirty="0" smtClean="0">
                <a:latin typeface="SassoonCRInfant" panose="02010503020300020003" pitchFamily="2" charset="0"/>
              </a:rPr>
              <a:t>Your classroom will look a little bit different on your return to school. </a:t>
            </a:r>
          </a:p>
          <a:p>
            <a:pPr marL="137160" indent="0">
              <a:buNone/>
            </a:pPr>
            <a:r>
              <a:rPr lang="en-GB" sz="2400" dirty="0" smtClean="0">
                <a:latin typeface="SassoonCRInfant" panose="02010503020300020003" pitchFamily="2" charset="0"/>
              </a:rPr>
              <a:t>Have a look at the short video to see how it will look. </a:t>
            </a:r>
            <a:endParaRPr lang="en-GB" sz="2400" dirty="0" smtClean="0">
              <a:latin typeface="SassoonCRInfant" panose="02010503020300020003" pitchFamily="2" charset="0"/>
            </a:endParaRPr>
          </a:p>
          <a:p>
            <a:pPr marL="137160" indent="0" algn="ctr">
              <a:buNone/>
            </a:pPr>
            <a:r>
              <a:rPr lang="en-GB" sz="1400" i="1" dirty="0" smtClean="0">
                <a:latin typeface="SassoonCRInfant" panose="02010503020300020003" pitchFamily="2" charset="0"/>
              </a:rPr>
              <a:t>PS – It says 4/5 rather than 5/4 as I made it before class names were decided.</a:t>
            </a:r>
            <a:endParaRPr lang="en-GB" sz="1400" i="1" dirty="0">
              <a:latin typeface="SassoonCRInfant" panose="02010503020300020003" pitchFamily="2" charset="0"/>
            </a:endParaRPr>
          </a:p>
          <a:p>
            <a:pPr marL="137160" indent="0">
              <a:buNone/>
            </a:pPr>
            <a:endParaRPr lang="en-GB" dirty="0" smtClean="0"/>
          </a:p>
        </p:txBody>
      </p:sp>
      <p:pic>
        <p:nvPicPr>
          <p:cNvPr id="4" name="2160p (1).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3728" y="3717032"/>
            <a:ext cx="4556699" cy="2563143"/>
          </a:xfrm>
          <a:prstGeom prst="rect">
            <a:avLst/>
          </a:prstGeom>
        </p:spPr>
      </p:pic>
    </p:spTree>
    <p:extLst>
      <p:ext uri="{BB962C8B-B14F-4D97-AF65-F5344CB8AC3E}">
        <p14:creationId xmlns:p14="http://schemas.microsoft.com/office/powerpoint/2010/main" val="1021517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Task 2 – Your New Classroom </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fontScale="92500"/>
          </a:bodyPr>
          <a:lstStyle/>
          <a:p>
            <a:pPr marL="137160" indent="0">
              <a:buNone/>
            </a:pPr>
            <a:r>
              <a:rPr lang="en-GB" sz="2400" dirty="0" smtClean="0">
                <a:latin typeface="SassoonCRInfant" panose="02010503020300020003" pitchFamily="2" charset="0"/>
              </a:rPr>
              <a:t>You will have noticed some </a:t>
            </a:r>
            <a:r>
              <a:rPr lang="en-GB" sz="2400" dirty="0" smtClean="0">
                <a:latin typeface="SassoonCRInfant" panose="02010503020300020003" pitchFamily="2" charset="0"/>
              </a:rPr>
              <a:t>changes. Current plans are:</a:t>
            </a:r>
            <a:endParaRPr lang="en-GB" sz="2400" dirty="0" smtClean="0">
              <a:latin typeface="SassoonCRInfant" panose="02010503020300020003" pitchFamily="2" charset="0"/>
            </a:endParaRPr>
          </a:p>
          <a:p>
            <a:r>
              <a:rPr lang="en-GB" sz="2400" dirty="0" smtClean="0">
                <a:latin typeface="SassoonCRInfant" panose="02010503020300020003" pitchFamily="2" charset="0"/>
              </a:rPr>
              <a:t>You will each have your own desk</a:t>
            </a:r>
          </a:p>
          <a:p>
            <a:r>
              <a:rPr lang="en-GB" sz="2400" dirty="0" smtClean="0">
                <a:latin typeface="SassoonCRInfant" panose="02010503020300020003" pitchFamily="2" charset="0"/>
              </a:rPr>
              <a:t>Each desk with have two seats, one for you to sit on and one for your bag and jacket, as we won’t be using the cloakroom.</a:t>
            </a:r>
          </a:p>
          <a:p>
            <a:r>
              <a:rPr lang="en-GB" sz="2400" dirty="0" smtClean="0">
                <a:latin typeface="SassoonCRInfant" panose="02010503020300020003" pitchFamily="2" charset="0"/>
              </a:rPr>
              <a:t>Your tray will sit on your table and will have all your resources for the day, including your own stationery.</a:t>
            </a:r>
          </a:p>
          <a:p>
            <a:r>
              <a:rPr lang="en-GB" sz="2400" dirty="0" smtClean="0">
                <a:latin typeface="SassoonCRInfant" panose="02010503020300020003" pitchFamily="2" charset="0"/>
              </a:rPr>
              <a:t>We have some blank wall space that is waiting to be filled with your lovely work. </a:t>
            </a:r>
            <a:endParaRPr lang="en-GB" sz="2400" dirty="0" smtClean="0">
              <a:latin typeface="SassoonCRInfant" panose="02010503020300020003" pitchFamily="2" charset="0"/>
            </a:endParaRPr>
          </a:p>
          <a:p>
            <a:endParaRPr lang="en-GB" sz="2400" dirty="0" smtClean="0">
              <a:latin typeface="SassoonCRInfant" panose="02010503020300020003" pitchFamily="2" charset="0"/>
            </a:endParaRPr>
          </a:p>
          <a:p>
            <a:endParaRPr lang="en-GB" sz="2400" dirty="0">
              <a:latin typeface="SassoonCRInfant" panose="02010503020300020003" pitchFamily="2" charset="0"/>
            </a:endParaRPr>
          </a:p>
          <a:p>
            <a:pPr marL="137160" indent="0">
              <a:buNone/>
            </a:pPr>
            <a:r>
              <a:rPr lang="en-GB" sz="2400" dirty="0" smtClean="0">
                <a:latin typeface="SassoonCRInfant" panose="02010503020300020003" pitchFamily="2" charset="0"/>
              </a:rPr>
              <a:t>This layout and these plans may change over the Summer depending on what our back to school plans turn out to be. </a:t>
            </a:r>
            <a:endParaRPr lang="en-GB" sz="2400" dirty="0" smtClean="0">
              <a:latin typeface="SassoonCRInfant" panose="02010503020300020003" pitchFamily="2" charset="0"/>
            </a:endParaRPr>
          </a:p>
          <a:p>
            <a:pPr marL="137160" indent="0">
              <a:buNone/>
            </a:pPr>
            <a:endParaRPr lang="en-GB" sz="2400" dirty="0" smtClean="0">
              <a:latin typeface="SassoonCRInfant" panose="02010503020300020003" pitchFamily="2" charset="0"/>
            </a:endParaRPr>
          </a:p>
          <a:p>
            <a:endParaRPr lang="en-GB" sz="2400" dirty="0" smtClean="0">
              <a:latin typeface="SassoonCRInfant" panose="02010503020300020003" pitchFamily="2" charset="0"/>
            </a:endParaRPr>
          </a:p>
          <a:p>
            <a:pPr marL="137160" indent="0">
              <a:buNone/>
            </a:pPr>
            <a:endParaRPr lang="en-GB" sz="2400" dirty="0">
              <a:latin typeface="SassoonCRInfant" panose="02010503020300020003" pitchFamily="2" charset="0"/>
            </a:endParaRPr>
          </a:p>
          <a:p>
            <a:pPr marL="137160" indent="0">
              <a:buNone/>
            </a:pPr>
            <a:endParaRPr lang="en-GB" dirty="0" smtClean="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437112"/>
            <a:ext cx="1091062" cy="91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41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 panose="02010503020300020003" pitchFamily="2" charset="0"/>
              </a:rPr>
              <a:t>Task 3 – Filling our class with memories</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a:bodyPr>
          <a:lstStyle/>
          <a:p>
            <a:pPr marL="137160" indent="0">
              <a:buNone/>
            </a:pPr>
            <a:r>
              <a:rPr lang="en-GB" dirty="0" smtClean="0">
                <a:latin typeface="SassoonCRInfant" panose="02010503020300020003" pitchFamily="2" charset="0"/>
              </a:rPr>
              <a:t>In order to make our classroom feel more ‘homely’ and to recognise this time we have spent at home, I would like you to email me some photos of your lockdown activities. They can be work related or just simply photos of activities you have enjoyed during lockdown such as bike rides etc. I will use them to create a display in the classroom. </a:t>
            </a:r>
          </a:p>
          <a:p>
            <a:endParaRPr lang="en-GB" sz="2400" dirty="0" smtClean="0">
              <a:latin typeface="SassoonCRInfant" panose="02010503020300020003" pitchFamily="2" charset="0"/>
            </a:endParaRPr>
          </a:p>
          <a:p>
            <a:pPr marL="137160" indent="0">
              <a:buNone/>
            </a:pPr>
            <a:endParaRPr lang="en-GB" sz="2400" dirty="0">
              <a:latin typeface="SassoonCRInfant" panose="02010503020300020003" pitchFamily="2" charset="0"/>
            </a:endParaRPr>
          </a:p>
          <a:p>
            <a:pPr marL="137160" indent="0">
              <a:buNone/>
            </a:pPr>
            <a:endParaRPr lang="en-GB"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293096"/>
            <a:ext cx="2255515" cy="225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40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6">
      <a:dk1>
        <a:sysClr val="windowText" lastClr="000000"/>
      </a:dk1>
      <a:lt1>
        <a:sysClr val="window" lastClr="FFFFFF"/>
      </a:lt1>
      <a:dk2>
        <a:srgbClr val="FF0000"/>
      </a:dk2>
      <a:lt2>
        <a:srgbClr val="EEECE1"/>
      </a:lt2>
      <a:accent1>
        <a:srgbClr val="FF0000"/>
      </a:accent1>
      <a:accent2>
        <a:srgbClr val="953734"/>
      </a:accent2>
      <a:accent3>
        <a:srgbClr val="D99694"/>
      </a:accent3>
      <a:accent4>
        <a:srgbClr val="953734"/>
      </a:accent4>
      <a:accent5>
        <a:srgbClr val="C0504D"/>
      </a:accent5>
      <a:accent6>
        <a:srgbClr val="B8CCE4"/>
      </a:accent6>
      <a:hlink>
        <a:srgbClr val="E5B9B7"/>
      </a:hlink>
      <a:folHlink>
        <a:srgbClr val="95B3D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TotalTime>
  <Words>376</Words>
  <Application>Microsoft Office PowerPoint</Application>
  <PresentationFormat>On-screen Show (4:3)</PresentationFormat>
  <Paragraphs>34</Paragraphs>
  <Slides>6</Slides>
  <Notes>0</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P5/4 Transition With Mrs telfer</vt:lpstr>
      <vt:lpstr>Task 1 – All About Me </vt:lpstr>
      <vt:lpstr>Mrs Telfer </vt:lpstr>
      <vt:lpstr>Task 2 – Your New Classroom </vt:lpstr>
      <vt:lpstr>Task 2 – Your New Classroom </vt:lpstr>
      <vt:lpstr>Task 3 – Filling our class with memories</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Transition With Mrs telfer</dc:title>
  <dc:creator>JADE TELFER</dc:creator>
  <cp:lastModifiedBy>JADE TELFER</cp:lastModifiedBy>
  <cp:revision>2</cp:revision>
  <dcterms:created xsi:type="dcterms:W3CDTF">2020-06-25T16:02:46Z</dcterms:created>
  <dcterms:modified xsi:type="dcterms:W3CDTF">2020-06-25T16:05:13Z</dcterms:modified>
</cp:coreProperties>
</file>