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2" r:id="rId4"/>
    <p:sldId id="261" r:id="rId5"/>
    <p:sldId id="266" r:id="rId6"/>
    <p:sldId id="271" r:id="rId7"/>
    <p:sldId id="278" r:id="rId8"/>
    <p:sldId id="297" r:id="rId9"/>
    <p:sldId id="298" r:id="rId10"/>
    <p:sldId id="289" r:id="rId11"/>
    <p:sldId id="299" r:id="rId12"/>
    <p:sldId id="288" r:id="rId13"/>
    <p:sldId id="3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959"/>
    <a:srgbClr val="FDE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1" d="100"/>
          <a:sy n="61" d="100"/>
        </p:scale>
        <p:origin x="-394"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411BC-12F5-4BE5-B491-5A1CDFAA4E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4FDBCA6-A5F2-4178-8060-4C2FA89A60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7EB737B-422A-4872-AF8E-F1DDF7B791A5}"/>
              </a:ext>
            </a:extLst>
          </p:cNvPr>
          <p:cNvSpPr>
            <a:spLocks noGrp="1"/>
          </p:cNvSpPr>
          <p:nvPr>
            <p:ph type="dt" sz="half" idx="10"/>
          </p:nvPr>
        </p:nvSpPr>
        <p:spPr/>
        <p:txBody>
          <a:bodyPr/>
          <a:lstStyle/>
          <a:p>
            <a:fld id="{07308872-AAC4-47A6-BAB1-E5BCC8FC660A}" type="datetimeFigureOut">
              <a:rPr lang="en-US" smtClean="0"/>
              <a:t>6/22/2020</a:t>
            </a:fld>
            <a:endParaRPr lang="en-US"/>
          </a:p>
        </p:txBody>
      </p:sp>
      <p:sp>
        <p:nvSpPr>
          <p:cNvPr id="5" name="Footer Placeholder 4">
            <a:extLst>
              <a:ext uri="{FF2B5EF4-FFF2-40B4-BE49-F238E27FC236}">
                <a16:creationId xmlns:a16="http://schemas.microsoft.com/office/drawing/2014/main" xmlns="" id="{E6C36B92-74DA-4E17-8362-8238AE84A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296F0A6-49A4-4D96-8BC6-0703FC5C3396}"/>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167607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7AF221-A9FF-41F1-8B72-E64E20BCB2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CE04901-3D28-481D-92F7-D1CA8168A7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5063E4-A47C-402F-B803-65FB7BBF3CD9}"/>
              </a:ext>
            </a:extLst>
          </p:cNvPr>
          <p:cNvSpPr>
            <a:spLocks noGrp="1"/>
          </p:cNvSpPr>
          <p:nvPr>
            <p:ph type="dt" sz="half" idx="10"/>
          </p:nvPr>
        </p:nvSpPr>
        <p:spPr/>
        <p:txBody>
          <a:bodyPr/>
          <a:lstStyle/>
          <a:p>
            <a:fld id="{07308872-AAC4-47A6-BAB1-E5BCC8FC660A}" type="datetimeFigureOut">
              <a:rPr lang="en-US" smtClean="0"/>
              <a:t>6/22/2020</a:t>
            </a:fld>
            <a:endParaRPr lang="en-US"/>
          </a:p>
        </p:txBody>
      </p:sp>
      <p:sp>
        <p:nvSpPr>
          <p:cNvPr id="5" name="Footer Placeholder 4">
            <a:extLst>
              <a:ext uri="{FF2B5EF4-FFF2-40B4-BE49-F238E27FC236}">
                <a16:creationId xmlns:a16="http://schemas.microsoft.com/office/drawing/2014/main" xmlns="" id="{6EE77460-239C-44B7-A090-1FD1FD8E0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08B0DEE-0775-442B-8B51-3D25F6B86391}"/>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291355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0D958D5-1B7E-4260-B09E-CE1933CD8A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290370D-17B3-462A-9974-477A84A4C2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696A71-C7D5-42D3-9482-724DAB2EC18A}"/>
              </a:ext>
            </a:extLst>
          </p:cNvPr>
          <p:cNvSpPr>
            <a:spLocks noGrp="1"/>
          </p:cNvSpPr>
          <p:nvPr>
            <p:ph type="dt" sz="half" idx="10"/>
          </p:nvPr>
        </p:nvSpPr>
        <p:spPr/>
        <p:txBody>
          <a:bodyPr/>
          <a:lstStyle/>
          <a:p>
            <a:fld id="{07308872-AAC4-47A6-BAB1-E5BCC8FC660A}" type="datetimeFigureOut">
              <a:rPr lang="en-US" smtClean="0"/>
              <a:t>6/22/2020</a:t>
            </a:fld>
            <a:endParaRPr lang="en-US"/>
          </a:p>
        </p:txBody>
      </p:sp>
      <p:sp>
        <p:nvSpPr>
          <p:cNvPr id="5" name="Footer Placeholder 4">
            <a:extLst>
              <a:ext uri="{FF2B5EF4-FFF2-40B4-BE49-F238E27FC236}">
                <a16:creationId xmlns:a16="http://schemas.microsoft.com/office/drawing/2014/main" xmlns="" id="{BB78DBAC-7A23-4E49-ABDB-FC7071C74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A56364-A4AB-4C60-AA6E-583F14664E53}"/>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25606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A700E7-C4C2-4D06-B038-3B2E0984C1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FB4C736-DFE9-4AA5-BB8B-DC68DB761E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2C77ECE-371F-46A5-80D8-0C0098D3D643}"/>
              </a:ext>
            </a:extLst>
          </p:cNvPr>
          <p:cNvSpPr>
            <a:spLocks noGrp="1"/>
          </p:cNvSpPr>
          <p:nvPr>
            <p:ph type="dt" sz="half" idx="10"/>
          </p:nvPr>
        </p:nvSpPr>
        <p:spPr/>
        <p:txBody>
          <a:bodyPr/>
          <a:lstStyle/>
          <a:p>
            <a:fld id="{07308872-AAC4-47A6-BAB1-E5BCC8FC660A}" type="datetimeFigureOut">
              <a:rPr lang="en-US" smtClean="0"/>
              <a:t>6/22/2020</a:t>
            </a:fld>
            <a:endParaRPr lang="en-US"/>
          </a:p>
        </p:txBody>
      </p:sp>
      <p:sp>
        <p:nvSpPr>
          <p:cNvPr id="5" name="Footer Placeholder 4">
            <a:extLst>
              <a:ext uri="{FF2B5EF4-FFF2-40B4-BE49-F238E27FC236}">
                <a16:creationId xmlns:a16="http://schemas.microsoft.com/office/drawing/2014/main" xmlns="" id="{72836A8A-9348-4F4B-A837-DE5F57984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C81501-3561-4E84-8479-1D1751172F50}"/>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357980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B7724B-13D9-4530-9714-E1785C883C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CD1488E-5319-4CB6-A02F-BB311D0674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1784066-ABBC-43DF-B43A-6040CD9F33C3}"/>
              </a:ext>
            </a:extLst>
          </p:cNvPr>
          <p:cNvSpPr>
            <a:spLocks noGrp="1"/>
          </p:cNvSpPr>
          <p:nvPr>
            <p:ph type="dt" sz="half" idx="10"/>
          </p:nvPr>
        </p:nvSpPr>
        <p:spPr/>
        <p:txBody>
          <a:bodyPr/>
          <a:lstStyle/>
          <a:p>
            <a:fld id="{07308872-AAC4-47A6-BAB1-E5BCC8FC660A}" type="datetimeFigureOut">
              <a:rPr lang="en-US" smtClean="0"/>
              <a:t>6/22/2020</a:t>
            </a:fld>
            <a:endParaRPr lang="en-US"/>
          </a:p>
        </p:txBody>
      </p:sp>
      <p:sp>
        <p:nvSpPr>
          <p:cNvPr id="5" name="Footer Placeholder 4">
            <a:extLst>
              <a:ext uri="{FF2B5EF4-FFF2-40B4-BE49-F238E27FC236}">
                <a16:creationId xmlns:a16="http://schemas.microsoft.com/office/drawing/2014/main" xmlns="" id="{B9D2CBBC-9A64-435C-807C-2B6E599BD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1B3BFC-8AAF-4629-9A5A-3E7EAF446A6D}"/>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399941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A70ACC-86A5-4FE2-A1C2-737030231A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17B8380-9AC2-4AEC-AECF-8E863B5CF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BF9ECFD-79E0-4054-9498-1DF0AC7B9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A0A04B8-9DD7-400C-B744-8285D7EC9FF7}"/>
              </a:ext>
            </a:extLst>
          </p:cNvPr>
          <p:cNvSpPr>
            <a:spLocks noGrp="1"/>
          </p:cNvSpPr>
          <p:nvPr>
            <p:ph type="dt" sz="half" idx="10"/>
          </p:nvPr>
        </p:nvSpPr>
        <p:spPr/>
        <p:txBody>
          <a:bodyPr/>
          <a:lstStyle/>
          <a:p>
            <a:fld id="{07308872-AAC4-47A6-BAB1-E5BCC8FC660A}" type="datetimeFigureOut">
              <a:rPr lang="en-US" smtClean="0"/>
              <a:t>6/22/2020</a:t>
            </a:fld>
            <a:endParaRPr lang="en-US"/>
          </a:p>
        </p:txBody>
      </p:sp>
      <p:sp>
        <p:nvSpPr>
          <p:cNvPr id="6" name="Footer Placeholder 5">
            <a:extLst>
              <a:ext uri="{FF2B5EF4-FFF2-40B4-BE49-F238E27FC236}">
                <a16:creationId xmlns:a16="http://schemas.microsoft.com/office/drawing/2014/main" xmlns="" id="{F3273B2C-1C16-4C7E-8EA3-0C59F2675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82EF2CC-E34C-4135-B0D8-4D695A1A3D30}"/>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24693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A80AD0-EEF7-40BD-9A72-F640A0B4C9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B0E1E67-DE7D-4C69-B115-3C2B42A7B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A8B57BC-4ADD-476B-A8BB-90BF56BFFA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61D3E0E-1CDB-4A13-A26A-375D9F197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516DADA-03EF-4D91-9A3A-A8906EC46F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636C73C-A1BD-479A-B724-5F1422FEF6E6}"/>
              </a:ext>
            </a:extLst>
          </p:cNvPr>
          <p:cNvSpPr>
            <a:spLocks noGrp="1"/>
          </p:cNvSpPr>
          <p:nvPr>
            <p:ph type="dt" sz="half" idx="10"/>
          </p:nvPr>
        </p:nvSpPr>
        <p:spPr/>
        <p:txBody>
          <a:bodyPr/>
          <a:lstStyle/>
          <a:p>
            <a:fld id="{07308872-AAC4-47A6-BAB1-E5BCC8FC660A}" type="datetimeFigureOut">
              <a:rPr lang="en-US" smtClean="0"/>
              <a:t>6/22/2020</a:t>
            </a:fld>
            <a:endParaRPr lang="en-US"/>
          </a:p>
        </p:txBody>
      </p:sp>
      <p:sp>
        <p:nvSpPr>
          <p:cNvPr id="8" name="Footer Placeholder 7">
            <a:extLst>
              <a:ext uri="{FF2B5EF4-FFF2-40B4-BE49-F238E27FC236}">
                <a16:creationId xmlns:a16="http://schemas.microsoft.com/office/drawing/2014/main" xmlns="" id="{DD61F0CC-7DDA-418F-9BF8-29DD726B91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2743BBF-819E-4E9B-8738-12BBC1BCADB0}"/>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150708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647EE-FC51-4FD3-95BF-E519513D3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C9FFB36-719A-4A4E-9601-D51CEF0D9CD2}"/>
              </a:ext>
            </a:extLst>
          </p:cNvPr>
          <p:cNvSpPr>
            <a:spLocks noGrp="1"/>
          </p:cNvSpPr>
          <p:nvPr>
            <p:ph type="dt" sz="half" idx="10"/>
          </p:nvPr>
        </p:nvSpPr>
        <p:spPr/>
        <p:txBody>
          <a:bodyPr/>
          <a:lstStyle/>
          <a:p>
            <a:fld id="{07308872-AAC4-47A6-BAB1-E5BCC8FC660A}" type="datetimeFigureOut">
              <a:rPr lang="en-US" smtClean="0"/>
              <a:t>6/22/2020</a:t>
            </a:fld>
            <a:endParaRPr lang="en-US"/>
          </a:p>
        </p:txBody>
      </p:sp>
      <p:sp>
        <p:nvSpPr>
          <p:cNvPr id="4" name="Footer Placeholder 3">
            <a:extLst>
              <a:ext uri="{FF2B5EF4-FFF2-40B4-BE49-F238E27FC236}">
                <a16:creationId xmlns:a16="http://schemas.microsoft.com/office/drawing/2014/main" xmlns="" id="{945B4538-7FF9-4FE6-8448-A601E2FD5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4826000-F960-4BFC-8185-76388B48BBEA}"/>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83865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6A2E5D8-41E0-4FF3-99E5-4C7A7D7BA9C0}"/>
              </a:ext>
            </a:extLst>
          </p:cNvPr>
          <p:cNvSpPr>
            <a:spLocks noGrp="1"/>
          </p:cNvSpPr>
          <p:nvPr>
            <p:ph type="dt" sz="half" idx="10"/>
          </p:nvPr>
        </p:nvSpPr>
        <p:spPr/>
        <p:txBody>
          <a:bodyPr/>
          <a:lstStyle/>
          <a:p>
            <a:fld id="{07308872-AAC4-47A6-BAB1-E5BCC8FC660A}" type="datetimeFigureOut">
              <a:rPr lang="en-US" smtClean="0"/>
              <a:t>6/22/2020</a:t>
            </a:fld>
            <a:endParaRPr lang="en-US"/>
          </a:p>
        </p:txBody>
      </p:sp>
      <p:sp>
        <p:nvSpPr>
          <p:cNvPr id="3" name="Footer Placeholder 2">
            <a:extLst>
              <a:ext uri="{FF2B5EF4-FFF2-40B4-BE49-F238E27FC236}">
                <a16:creationId xmlns:a16="http://schemas.microsoft.com/office/drawing/2014/main" xmlns="" id="{0F144AF0-73F3-4660-801D-D344ED0883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677CBF4-4247-456B-92BE-0C7D2A2D280F}"/>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89834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9D20E0-975F-4617-8746-542E3D0D4F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B2531FC-2143-4469-864D-B6CA542492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8DFD8F4-A8E1-40FB-80D6-32ACB9EF6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F2C738D-60CD-4E4F-86FA-585029F4C054}"/>
              </a:ext>
            </a:extLst>
          </p:cNvPr>
          <p:cNvSpPr>
            <a:spLocks noGrp="1"/>
          </p:cNvSpPr>
          <p:nvPr>
            <p:ph type="dt" sz="half" idx="10"/>
          </p:nvPr>
        </p:nvSpPr>
        <p:spPr/>
        <p:txBody>
          <a:bodyPr/>
          <a:lstStyle/>
          <a:p>
            <a:fld id="{07308872-AAC4-47A6-BAB1-E5BCC8FC660A}" type="datetimeFigureOut">
              <a:rPr lang="en-US" smtClean="0"/>
              <a:t>6/22/2020</a:t>
            </a:fld>
            <a:endParaRPr lang="en-US"/>
          </a:p>
        </p:txBody>
      </p:sp>
      <p:sp>
        <p:nvSpPr>
          <p:cNvPr id="6" name="Footer Placeholder 5">
            <a:extLst>
              <a:ext uri="{FF2B5EF4-FFF2-40B4-BE49-F238E27FC236}">
                <a16:creationId xmlns:a16="http://schemas.microsoft.com/office/drawing/2014/main" xmlns="" id="{7924F643-F22B-4BAB-BFF2-F4974D9D96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D0490C1-9683-4A48-8894-07AD2932D152}"/>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264316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B521E0-8EB8-426C-8AA4-96694911E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9A657D5-41F9-412C-9272-914A46B83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93DA6B-D685-4E86-BFB6-7608AC337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6159DD9-9597-4C69-895E-C4640CCD5B19}"/>
              </a:ext>
            </a:extLst>
          </p:cNvPr>
          <p:cNvSpPr>
            <a:spLocks noGrp="1"/>
          </p:cNvSpPr>
          <p:nvPr>
            <p:ph type="dt" sz="half" idx="10"/>
          </p:nvPr>
        </p:nvSpPr>
        <p:spPr/>
        <p:txBody>
          <a:bodyPr/>
          <a:lstStyle/>
          <a:p>
            <a:fld id="{07308872-AAC4-47A6-BAB1-E5BCC8FC660A}" type="datetimeFigureOut">
              <a:rPr lang="en-US" smtClean="0"/>
              <a:t>6/22/2020</a:t>
            </a:fld>
            <a:endParaRPr lang="en-US"/>
          </a:p>
        </p:txBody>
      </p:sp>
      <p:sp>
        <p:nvSpPr>
          <p:cNvPr id="6" name="Footer Placeholder 5">
            <a:extLst>
              <a:ext uri="{FF2B5EF4-FFF2-40B4-BE49-F238E27FC236}">
                <a16:creationId xmlns:a16="http://schemas.microsoft.com/office/drawing/2014/main" xmlns="" id="{B50BF3A6-5065-48C2-AE20-2E31D892B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D2B0432-690E-469A-924F-D874390306F3}"/>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145505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D50D967-2EE2-426B-9986-FFE90C58C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C585E42-F494-4997-BF8D-0E4DBED6B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46E1D4-D5C8-49B3-970D-970F8780EE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08872-AAC4-47A6-BAB1-E5BCC8FC660A}" type="datetimeFigureOut">
              <a:rPr lang="en-US" smtClean="0"/>
              <a:t>6/22/2020</a:t>
            </a:fld>
            <a:endParaRPr lang="en-US"/>
          </a:p>
        </p:txBody>
      </p:sp>
      <p:sp>
        <p:nvSpPr>
          <p:cNvPr id="5" name="Footer Placeholder 4">
            <a:extLst>
              <a:ext uri="{FF2B5EF4-FFF2-40B4-BE49-F238E27FC236}">
                <a16:creationId xmlns:a16="http://schemas.microsoft.com/office/drawing/2014/main" xmlns="" id="{E396B3C3-0268-4A90-A6DA-70D631BB7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6ABBAD5-8279-45AF-9AF4-966EEB18BB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FF3EA-56F4-4044-9C55-8CA5FD03CFBB}" type="slidenum">
              <a:rPr lang="en-US" smtClean="0"/>
              <a:t>‹#›</a:t>
            </a:fld>
            <a:endParaRPr lang="en-US"/>
          </a:p>
        </p:txBody>
      </p:sp>
    </p:spTree>
    <p:extLst>
      <p:ext uri="{BB962C8B-B14F-4D97-AF65-F5344CB8AC3E}">
        <p14:creationId xmlns:p14="http://schemas.microsoft.com/office/powerpoint/2010/main" val="278260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KGqBfyQFG_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_oqkZbkZ6g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rR-KP8KH1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3775C-2AAE-4B66-9B20-7E1DFAC52F68}"/>
              </a:ext>
            </a:extLst>
          </p:cNvPr>
          <p:cNvSpPr>
            <a:spLocks noGrp="1"/>
          </p:cNvSpPr>
          <p:nvPr>
            <p:ph type="ctrTitle"/>
          </p:nvPr>
        </p:nvSpPr>
        <p:spPr>
          <a:xfrm>
            <a:off x="1524000" y="475989"/>
            <a:ext cx="9144000" cy="1853852"/>
          </a:xfrm>
        </p:spPr>
        <p:txBody>
          <a:bodyPr/>
          <a:lstStyle/>
          <a:p>
            <a:r>
              <a:rPr lang="en-US" dirty="0"/>
              <a:t>Disney Virtual Trip</a:t>
            </a:r>
          </a:p>
        </p:txBody>
      </p:sp>
      <p:sp>
        <p:nvSpPr>
          <p:cNvPr id="3" name="Subtitle 2">
            <a:extLst>
              <a:ext uri="{FF2B5EF4-FFF2-40B4-BE49-F238E27FC236}">
                <a16:creationId xmlns:a16="http://schemas.microsoft.com/office/drawing/2014/main" xmlns="" id="{AE8C6839-2F69-43A0-8B06-9A8B676A3355}"/>
              </a:ext>
            </a:extLst>
          </p:cNvPr>
          <p:cNvSpPr>
            <a:spLocks noGrp="1"/>
          </p:cNvSpPr>
          <p:nvPr>
            <p:ph type="subTitle" idx="1"/>
          </p:nvPr>
        </p:nvSpPr>
        <p:spPr/>
        <p:txBody>
          <a:bodyPr/>
          <a:lstStyle/>
          <a:p>
            <a:r>
              <a:rPr lang="en-US" dirty="0"/>
              <a:t>Primary </a:t>
            </a:r>
            <a:r>
              <a:rPr lang="en-US" dirty="0" smtClean="0"/>
              <a:t>1 and 2</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901" y="2499187"/>
            <a:ext cx="5902630" cy="332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583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2EB8B6FA-FF15-485F-8017-3480F39C44CC}"/>
              </a:ext>
            </a:extLst>
          </p:cNvPr>
          <p:cNvGrpSpPr/>
          <p:nvPr/>
        </p:nvGrpSpPr>
        <p:grpSpPr>
          <a:xfrm rot="16200000">
            <a:off x="4222474" y="-1348646"/>
            <a:ext cx="6583679" cy="9506056"/>
            <a:chOff x="8736715" y="2386316"/>
            <a:chExt cx="3248025" cy="4286250"/>
          </a:xfrm>
        </p:grpSpPr>
        <p:pic>
          <p:nvPicPr>
            <p:cNvPr id="8" name="Picture 7">
              <a:extLst>
                <a:ext uri="{FF2B5EF4-FFF2-40B4-BE49-F238E27FC236}">
                  <a16:creationId xmlns:a16="http://schemas.microsoft.com/office/drawing/2014/main" xmlns="" id="{9EB7E0B8-CC2D-4367-85F6-06F52FC4A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6715" y="2386316"/>
              <a:ext cx="3248025" cy="428625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xmlns="" id="{CF692313-4B32-48F2-805E-A96F243D46CE}"/>
                </a:ext>
              </a:extLst>
            </p:cNvPr>
            <p:cNvSpPr/>
            <p:nvPr/>
          </p:nvSpPr>
          <p:spPr>
            <a:xfrm>
              <a:off x="10722279" y="2781670"/>
              <a:ext cx="631521" cy="875257"/>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020986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1E4A86E-E3C8-4470-9364-DE6AC3C0F5E9}"/>
              </a:ext>
            </a:extLst>
          </p:cNvPr>
          <p:cNvGrpSpPr/>
          <p:nvPr/>
        </p:nvGrpSpPr>
        <p:grpSpPr>
          <a:xfrm rot="16200000">
            <a:off x="4588406" y="-814246"/>
            <a:ext cx="6858001" cy="8486490"/>
            <a:chOff x="5309705" y="2386316"/>
            <a:chExt cx="3248025" cy="4286250"/>
          </a:xfrm>
        </p:grpSpPr>
        <p:pic>
          <p:nvPicPr>
            <p:cNvPr id="5" name="Picture 12">
              <a:extLst>
                <a:ext uri="{FF2B5EF4-FFF2-40B4-BE49-F238E27FC236}">
                  <a16:creationId xmlns:a16="http://schemas.microsoft.com/office/drawing/2014/main" xmlns="" id="{D20B18BB-3B73-4BF1-9CAA-1D2FAE0B3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705" y="2386316"/>
              <a:ext cx="3248025"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9A76DBAA-0696-4A49-A2A6-11A3109DFC5D}"/>
                </a:ext>
              </a:extLst>
            </p:cNvPr>
            <p:cNvSpPr/>
            <p:nvPr/>
          </p:nvSpPr>
          <p:spPr>
            <a:xfrm>
              <a:off x="6187857" y="3147164"/>
              <a:ext cx="501041" cy="5636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62917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73404AF9-4464-4F7C-A53A-4FAD53F62E68}"/>
              </a:ext>
            </a:extLst>
          </p:cNvPr>
          <p:cNvGrpSpPr/>
          <p:nvPr/>
        </p:nvGrpSpPr>
        <p:grpSpPr>
          <a:xfrm>
            <a:off x="1491176" y="-2"/>
            <a:ext cx="9533206" cy="6858002"/>
            <a:chOff x="6096000" y="-2"/>
            <a:chExt cx="6096000" cy="4476409"/>
          </a:xfrm>
        </p:grpSpPr>
        <p:pic>
          <p:nvPicPr>
            <p:cNvPr id="11" name="Picture 10" descr="Moana and Maui | Children's Puzzles | Jigsaw Puzzles | Products ...">
              <a:extLst>
                <a:ext uri="{FF2B5EF4-FFF2-40B4-BE49-F238E27FC236}">
                  <a16:creationId xmlns:a16="http://schemas.microsoft.com/office/drawing/2014/main" xmlns="" id="{862424E5-0B91-4BEF-A974-E4DAA2C46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
              <a:ext cx="6096000" cy="4476409"/>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xmlns="" id="{A6AB340F-7D8F-4F51-A650-7B30DDD66D73}"/>
                </a:ext>
              </a:extLst>
            </p:cNvPr>
            <p:cNvSpPr/>
            <p:nvPr/>
          </p:nvSpPr>
          <p:spPr>
            <a:xfrm>
              <a:off x="8166971" y="1326378"/>
              <a:ext cx="692496" cy="61897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569873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0B11FE1A-2E72-44CF-B028-8AE7A2FA62F7}"/>
              </a:ext>
            </a:extLst>
          </p:cNvPr>
          <p:cNvGrpSpPr/>
          <p:nvPr/>
        </p:nvGrpSpPr>
        <p:grpSpPr>
          <a:xfrm>
            <a:off x="1087901" y="0"/>
            <a:ext cx="10016197" cy="6756444"/>
            <a:chOff x="0" y="-2"/>
            <a:chExt cx="6096000" cy="4476409"/>
          </a:xfrm>
        </p:grpSpPr>
        <p:pic>
          <p:nvPicPr>
            <p:cNvPr id="1034" name="Picture 10" descr="Moana and Maui | Children's Puzzles | Jigsaw Puzzles | Products ...">
              <a:extLst>
                <a:ext uri="{FF2B5EF4-FFF2-40B4-BE49-F238E27FC236}">
                  <a16:creationId xmlns:a16="http://schemas.microsoft.com/office/drawing/2014/main" xmlns="" id="{6D5485E1-74B5-431C-84A9-5B8FA642D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6096000" cy="4476409"/>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xmlns="" id="{5208A3ED-86E4-46CD-AFDD-630213787724}"/>
                </a:ext>
              </a:extLst>
            </p:cNvPr>
            <p:cNvSpPr/>
            <p:nvPr/>
          </p:nvSpPr>
          <p:spPr>
            <a:xfrm>
              <a:off x="4446740" y="171895"/>
              <a:ext cx="569067" cy="61897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545730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CF391-EB21-4D10-AC6A-22F0EA7605A0}"/>
              </a:ext>
            </a:extLst>
          </p:cNvPr>
          <p:cNvSpPr>
            <a:spLocks noGrp="1"/>
          </p:cNvSpPr>
          <p:nvPr>
            <p:ph type="title"/>
          </p:nvPr>
        </p:nvSpPr>
        <p:spPr/>
        <p:txBody>
          <a:bodyPr/>
          <a:lstStyle/>
          <a:p>
            <a:r>
              <a:rPr lang="en-US" dirty="0" smtClean="0"/>
              <a:t>Friday </a:t>
            </a:r>
            <a:r>
              <a:rPr lang="en-US" smtClean="0"/>
              <a:t>26</a:t>
            </a:r>
            <a:r>
              <a:rPr lang="en-US" baseline="30000" smtClean="0"/>
              <a:t>th</a:t>
            </a:r>
            <a:r>
              <a:rPr lang="en-US" smtClean="0"/>
              <a:t> June </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744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C2E246-1F2D-4FE3-9A78-3967BEE0FE2A}"/>
              </a:ext>
            </a:extLst>
          </p:cNvPr>
          <p:cNvSpPr>
            <a:spLocks noGrp="1"/>
          </p:cNvSpPr>
          <p:nvPr>
            <p:ph type="title"/>
          </p:nvPr>
        </p:nvSpPr>
        <p:spPr/>
        <p:txBody>
          <a:bodyPr/>
          <a:lstStyle/>
          <a:p>
            <a:r>
              <a:rPr lang="en-US" dirty="0"/>
              <a:t>IDL</a:t>
            </a:r>
          </a:p>
        </p:txBody>
      </p:sp>
      <p:sp>
        <p:nvSpPr>
          <p:cNvPr id="3" name="Content Placeholder 2">
            <a:extLst>
              <a:ext uri="{FF2B5EF4-FFF2-40B4-BE49-F238E27FC236}">
                <a16:creationId xmlns:a16="http://schemas.microsoft.com/office/drawing/2014/main" xmlns="" id="{26C00BD7-D836-42AE-9767-05D82EAE7BD2}"/>
              </a:ext>
            </a:extLst>
          </p:cNvPr>
          <p:cNvSpPr>
            <a:spLocks noGrp="1"/>
          </p:cNvSpPr>
          <p:nvPr>
            <p:ph idx="1"/>
          </p:nvPr>
        </p:nvSpPr>
        <p:spPr>
          <a:xfrm>
            <a:off x="0" y="1436915"/>
            <a:ext cx="6713952" cy="5055960"/>
          </a:xfrm>
        </p:spPr>
        <p:txBody>
          <a:bodyPr>
            <a:normAutofit fontScale="85000" lnSpcReduction="10000"/>
          </a:bodyPr>
          <a:lstStyle/>
          <a:p>
            <a:pPr marL="0" indent="0">
              <a:buNone/>
            </a:pPr>
            <a:r>
              <a:rPr lang="en-US" sz="2400" dirty="0"/>
              <a:t>Look at this picture from the movie ‘Moana’. </a:t>
            </a:r>
          </a:p>
          <a:p>
            <a:pPr marL="0" indent="0">
              <a:buNone/>
            </a:pPr>
            <a:r>
              <a:rPr lang="en-US" sz="2400" dirty="0"/>
              <a:t>Only 1 in 1000 turtles live to be adults, they need our help! </a:t>
            </a:r>
          </a:p>
          <a:p>
            <a:pPr marL="0" indent="0">
              <a:buNone/>
            </a:pPr>
            <a:r>
              <a:rPr lang="en-US" sz="2400" dirty="0"/>
              <a:t>Can you help the baby turtle to get to the sea by pointing out all of the obstacles. </a:t>
            </a:r>
          </a:p>
          <a:p>
            <a:pPr marL="0" indent="0">
              <a:buNone/>
            </a:pPr>
            <a:r>
              <a:rPr lang="en-US" sz="2400" dirty="0"/>
              <a:t>What do humans need to do when they are on the beach to keep turtles safe?</a:t>
            </a:r>
          </a:p>
          <a:p>
            <a:pPr marL="0" indent="0">
              <a:buNone/>
            </a:pPr>
            <a:endParaRPr lang="en-US" sz="2400" dirty="0"/>
          </a:p>
          <a:p>
            <a:pPr marL="0" indent="0">
              <a:buNone/>
            </a:pPr>
            <a:r>
              <a:rPr lang="en-US" sz="2400" dirty="0" smtClean="0"/>
              <a:t>Can </a:t>
            </a:r>
            <a:r>
              <a:rPr lang="en-US" sz="2400" dirty="0"/>
              <a:t>you make a leaflet or poster to tell beach-goers how they can protect the environment?</a:t>
            </a:r>
          </a:p>
          <a:p>
            <a:pPr marL="0" indent="0">
              <a:buNone/>
            </a:pPr>
            <a:endParaRPr lang="en-US" sz="2400" dirty="0"/>
          </a:p>
          <a:p>
            <a:pPr marL="0" indent="0">
              <a:buNone/>
            </a:pPr>
            <a:r>
              <a:rPr lang="en-GB" sz="2000" dirty="0" smtClean="0"/>
              <a:t>LI - I </a:t>
            </a:r>
            <a:r>
              <a:rPr lang="en-GB" sz="2000" dirty="0"/>
              <a:t>am learning to care for the planet and its animals.</a:t>
            </a:r>
          </a:p>
          <a:p>
            <a:pPr marL="0" indent="0">
              <a:buNone/>
            </a:pPr>
            <a:r>
              <a:rPr lang="en-GB" sz="2000" dirty="0" smtClean="0"/>
              <a:t>SC - </a:t>
            </a:r>
            <a:endParaRPr lang="en-US" sz="2000" dirty="0"/>
          </a:p>
          <a:p>
            <a:r>
              <a:rPr lang="en-GB" sz="2000" dirty="0"/>
              <a:t>I can identify risks to the turtles.</a:t>
            </a:r>
            <a:endParaRPr lang="en-US" sz="2000" dirty="0"/>
          </a:p>
          <a:p>
            <a:r>
              <a:rPr lang="en-GB" sz="2000" dirty="0"/>
              <a:t>I can explain what we can do to look after the turtles/planet.</a:t>
            </a:r>
            <a:endParaRPr lang="en-US" sz="2000" dirty="0"/>
          </a:p>
          <a:p>
            <a:r>
              <a:rPr lang="en-GB" sz="2000" dirty="0"/>
              <a:t>I can present my ideas clearly through a recording or poster/leaflet.</a:t>
            </a:r>
            <a:endParaRPr lang="en-US" sz="1700" dirty="0"/>
          </a:p>
        </p:txBody>
      </p:sp>
      <p:pic>
        <p:nvPicPr>
          <p:cNvPr id="4" name="Picture 3">
            <a:extLst>
              <a:ext uri="{FF2B5EF4-FFF2-40B4-BE49-F238E27FC236}">
                <a16:creationId xmlns:a16="http://schemas.microsoft.com/office/drawing/2014/main" xmlns="" id="{C89495A5-80DE-48A6-9BDD-0B2DB5078154}"/>
              </a:ext>
            </a:extLst>
          </p:cNvPr>
          <p:cNvPicPr>
            <a:picLocks noChangeAspect="1"/>
          </p:cNvPicPr>
          <p:nvPr/>
        </p:nvPicPr>
        <p:blipFill rotWithShape="1">
          <a:blip r:embed="rId2"/>
          <a:srcRect l="30692" t="13315" r="31808" b="-24"/>
          <a:stretch/>
        </p:blipFill>
        <p:spPr>
          <a:xfrm>
            <a:off x="6713952" y="90814"/>
            <a:ext cx="5135670" cy="6676371"/>
          </a:xfrm>
          <a:prstGeom prst="rect">
            <a:avLst/>
          </a:prstGeom>
        </p:spPr>
      </p:pic>
    </p:spTree>
    <p:extLst>
      <p:ext uri="{BB962C8B-B14F-4D97-AF65-F5344CB8AC3E}">
        <p14:creationId xmlns:p14="http://schemas.microsoft.com/office/powerpoint/2010/main" val="366033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4FFF2-4D15-4609-92A3-B040B4A9B1C7}"/>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xmlns="" id="{64F42FDF-B426-486D-8CF3-73AEBF19F399}"/>
              </a:ext>
            </a:extLst>
          </p:cNvPr>
          <p:cNvSpPr>
            <a:spLocks noGrp="1"/>
          </p:cNvSpPr>
          <p:nvPr>
            <p:ph idx="1"/>
          </p:nvPr>
        </p:nvSpPr>
        <p:spPr>
          <a:xfrm>
            <a:off x="174171" y="1825625"/>
            <a:ext cx="12017829" cy="4667250"/>
          </a:xfrm>
        </p:spPr>
        <p:txBody>
          <a:bodyPr>
            <a:normAutofit fontScale="92500" lnSpcReduction="20000"/>
          </a:bodyPr>
          <a:lstStyle/>
          <a:p>
            <a:pPr marL="0" indent="0">
              <a:buNone/>
            </a:pPr>
            <a:r>
              <a:rPr lang="en-US" dirty="0"/>
              <a:t>Watch the clip from ‘Moana’ and answer the </a:t>
            </a:r>
            <a:r>
              <a:rPr lang="en-US" dirty="0" err="1"/>
              <a:t>questions:</a:t>
            </a:r>
            <a:r>
              <a:rPr lang="en-US" dirty="0" err="1">
                <a:hlinkClick r:id="rId2"/>
              </a:rPr>
              <a:t>https</a:t>
            </a:r>
            <a:r>
              <a:rPr lang="en-US" dirty="0">
                <a:hlinkClick r:id="rId2"/>
              </a:rPr>
              <a:t>://www.youtube.com/watch?v=KGqBfyQFG_g</a:t>
            </a:r>
            <a:endParaRPr lang="en-US" dirty="0"/>
          </a:p>
          <a:p>
            <a:pPr marL="0" indent="0">
              <a:buNone/>
            </a:pPr>
            <a:r>
              <a:rPr lang="en-US" dirty="0"/>
              <a:t>What did Moana find on the beach?</a:t>
            </a:r>
          </a:p>
          <a:p>
            <a:pPr marL="0" indent="0">
              <a:buNone/>
            </a:pPr>
            <a:r>
              <a:rPr lang="en-US" dirty="0"/>
              <a:t>Where did the turtle go?</a:t>
            </a:r>
          </a:p>
          <a:p>
            <a:pPr marL="0" indent="0">
              <a:buNone/>
            </a:pPr>
            <a:r>
              <a:rPr lang="en-US" dirty="0"/>
              <a:t>Why did Moana want to go back to the beach?</a:t>
            </a:r>
          </a:p>
          <a:p>
            <a:pPr marL="0" indent="0">
              <a:buNone/>
            </a:pPr>
            <a:r>
              <a:rPr lang="en-US" dirty="0" smtClean="0"/>
              <a:t> </a:t>
            </a:r>
            <a:r>
              <a:rPr lang="en-US" dirty="0"/>
              <a:t>Make sure you write your answers in sentences. You could think of a question to ask somebody else, to check that they were watching carefully!</a:t>
            </a:r>
          </a:p>
          <a:p>
            <a:pPr marL="0" indent="0">
              <a:buNone/>
            </a:pPr>
            <a:endParaRPr lang="en-US" dirty="0"/>
          </a:p>
          <a:p>
            <a:pPr marL="0" indent="0">
              <a:buNone/>
            </a:pPr>
            <a:r>
              <a:rPr lang="en-GB" sz="2100" dirty="0" smtClean="0"/>
              <a:t>LI - I </a:t>
            </a:r>
            <a:r>
              <a:rPr lang="en-GB" sz="2100" dirty="0"/>
              <a:t>am learning to answer questions about what I have seen/heard.</a:t>
            </a:r>
          </a:p>
          <a:p>
            <a:r>
              <a:rPr lang="en-GB" sz="2100" dirty="0" smtClean="0"/>
              <a:t>SC – </a:t>
            </a:r>
          </a:p>
          <a:p>
            <a:pPr marL="0" indent="0">
              <a:buNone/>
            </a:pPr>
            <a:r>
              <a:rPr lang="en-GB" sz="2100" dirty="0" smtClean="0"/>
              <a:t>I </a:t>
            </a:r>
            <a:r>
              <a:rPr lang="en-GB" sz="2100" dirty="0"/>
              <a:t>can watch and think carefully about what is happening in the </a:t>
            </a:r>
            <a:r>
              <a:rPr lang="en-GB" sz="2100" dirty="0" smtClean="0"/>
              <a:t>clip.</a:t>
            </a:r>
            <a:endParaRPr lang="en-US" sz="2100" dirty="0"/>
          </a:p>
          <a:p>
            <a:pPr marL="0" indent="0">
              <a:buNone/>
            </a:pPr>
            <a:r>
              <a:rPr lang="en-GB" sz="2100" dirty="0" smtClean="0"/>
              <a:t>I </a:t>
            </a:r>
            <a:r>
              <a:rPr lang="en-GB" sz="2100" dirty="0"/>
              <a:t>can answer questions about what I have seen. </a:t>
            </a:r>
            <a:endParaRPr lang="en-US" sz="2100" dirty="0"/>
          </a:p>
          <a:p>
            <a:pPr marL="0" indent="0">
              <a:buNone/>
            </a:pPr>
            <a:r>
              <a:rPr lang="en-GB" sz="2100" dirty="0" smtClean="0"/>
              <a:t>I </a:t>
            </a:r>
            <a:r>
              <a:rPr lang="en-GB" sz="2100" dirty="0"/>
              <a:t>can create my own questions.</a:t>
            </a:r>
            <a:endParaRPr lang="en-US" sz="2100" dirty="0"/>
          </a:p>
        </p:txBody>
      </p:sp>
    </p:spTree>
    <p:extLst>
      <p:ext uri="{BB962C8B-B14F-4D97-AF65-F5344CB8AC3E}">
        <p14:creationId xmlns:p14="http://schemas.microsoft.com/office/powerpoint/2010/main" val="173712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6925-674F-4065-BF4D-2067F9676E78}"/>
              </a:ext>
            </a:extLst>
          </p:cNvPr>
          <p:cNvSpPr>
            <a:spLocks noGrp="1"/>
          </p:cNvSpPr>
          <p:nvPr>
            <p:ph type="title"/>
          </p:nvPr>
        </p:nvSpPr>
        <p:spPr/>
        <p:txBody>
          <a:bodyPr/>
          <a:lstStyle/>
          <a:p>
            <a:r>
              <a:rPr lang="en-US" dirty="0"/>
              <a:t>Writing</a:t>
            </a:r>
          </a:p>
        </p:txBody>
      </p:sp>
      <p:sp>
        <p:nvSpPr>
          <p:cNvPr id="3" name="Content Placeholder 2">
            <a:extLst>
              <a:ext uri="{FF2B5EF4-FFF2-40B4-BE49-F238E27FC236}">
                <a16:creationId xmlns:a16="http://schemas.microsoft.com/office/drawing/2014/main" xmlns="" id="{76EB1D26-4F43-492A-BE67-5C5DA8CA7A1A}"/>
              </a:ext>
            </a:extLst>
          </p:cNvPr>
          <p:cNvSpPr>
            <a:spLocks noGrp="1"/>
          </p:cNvSpPr>
          <p:nvPr>
            <p:ph idx="1"/>
          </p:nvPr>
        </p:nvSpPr>
        <p:spPr/>
        <p:txBody>
          <a:bodyPr>
            <a:normAutofit/>
          </a:bodyPr>
          <a:lstStyle/>
          <a:p>
            <a:pPr marL="0" indent="0">
              <a:buNone/>
            </a:pPr>
            <a:r>
              <a:rPr lang="en-US" dirty="0"/>
              <a:t>Enjoy the Toy Story ride. </a:t>
            </a:r>
            <a:r>
              <a:rPr lang="en-US" dirty="0">
                <a:hlinkClick r:id="rId2"/>
              </a:rPr>
              <a:t>https://www.youtube.com/watch?v=_oqkZbkZ6gg</a:t>
            </a:r>
            <a:endParaRPr lang="en-US" dirty="0"/>
          </a:p>
          <a:p>
            <a:pPr marL="0" indent="0">
              <a:buNone/>
            </a:pPr>
            <a:r>
              <a:rPr lang="en-US" dirty="0"/>
              <a:t>The Toy Story characters are all very good friends. Can you write a letter to one of your friends? You might want to tell them a piece of news, or what you enjoy doing with them.</a:t>
            </a:r>
          </a:p>
          <a:p>
            <a:pPr marL="0" indent="0">
              <a:buNone/>
            </a:pPr>
            <a:endParaRPr lang="en-US" dirty="0"/>
          </a:p>
          <a:p>
            <a:pPr marL="0" indent="0">
              <a:buNone/>
            </a:pPr>
            <a:r>
              <a:rPr lang="en-GB" sz="2000" dirty="0" smtClean="0"/>
              <a:t>LI - I </a:t>
            </a:r>
            <a:r>
              <a:rPr lang="en-GB" sz="2000" dirty="0"/>
              <a:t>am learning to write a letter.</a:t>
            </a:r>
          </a:p>
          <a:p>
            <a:pPr marL="0" indent="0">
              <a:buNone/>
            </a:pPr>
            <a:r>
              <a:rPr lang="en-GB" sz="2000" dirty="0" smtClean="0"/>
              <a:t>SC – </a:t>
            </a:r>
            <a:endParaRPr lang="en-US" sz="2000" dirty="0"/>
          </a:p>
          <a:p>
            <a:pPr marL="0" indent="0">
              <a:buNone/>
            </a:pPr>
            <a:r>
              <a:rPr lang="en-GB" sz="2000" dirty="0" smtClean="0"/>
              <a:t>I </a:t>
            </a:r>
            <a:r>
              <a:rPr lang="en-GB" sz="2000" dirty="0"/>
              <a:t>can use “to” and “from”. I can sound out words. I can draw a detailed picture. </a:t>
            </a:r>
            <a:endParaRPr lang="en-US" sz="2000" dirty="0"/>
          </a:p>
          <a:p>
            <a:pPr marL="0" indent="0">
              <a:buNone/>
            </a:pPr>
            <a:r>
              <a:rPr lang="en-GB" sz="2000" dirty="0" smtClean="0"/>
              <a:t>I </a:t>
            </a:r>
            <a:r>
              <a:rPr lang="en-GB" sz="2000" dirty="0"/>
              <a:t>can write in sentences. I can use “to” and “from”. </a:t>
            </a:r>
            <a:endParaRPr lang="en-US" sz="2000" dirty="0"/>
          </a:p>
        </p:txBody>
      </p:sp>
    </p:spTree>
    <p:extLst>
      <p:ext uri="{BB962C8B-B14F-4D97-AF65-F5344CB8AC3E}">
        <p14:creationId xmlns:p14="http://schemas.microsoft.com/office/powerpoint/2010/main" val="235246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E51BAE-E69C-48CA-A00B-BD48EC3B1C50}"/>
              </a:ext>
            </a:extLst>
          </p:cNvPr>
          <p:cNvSpPr>
            <a:spLocks noGrp="1"/>
          </p:cNvSpPr>
          <p:nvPr>
            <p:ph type="title"/>
          </p:nvPr>
        </p:nvSpPr>
        <p:spPr/>
        <p:txBody>
          <a:bodyPr/>
          <a:lstStyle/>
          <a:p>
            <a:r>
              <a:rPr lang="en-US" dirty="0"/>
              <a:t>Numeracy</a:t>
            </a:r>
          </a:p>
        </p:txBody>
      </p:sp>
      <p:sp>
        <p:nvSpPr>
          <p:cNvPr id="3" name="Content Placeholder 2">
            <a:extLst>
              <a:ext uri="{FF2B5EF4-FFF2-40B4-BE49-F238E27FC236}">
                <a16:creationId xmlns:a16="http://schemas.microsoft.com/office/drawing/2014/main" xmlns="" id="{03D21FA1-7732-4FFC-88A5-B6C275EA5D1F}"/>
              </a:ext>
            </a:extLst>
          </p:cNvPr>
          <p:cNvSpPr>
            <a:spLocks noGrp="1"/>
          </p:cNvSpPr>
          <p:nvPr>
            <p:ph idx="1"/>
          </p:nvPr>
        </p:nvSpPr>
        <p:spPr>
          <a:xfrm>
            <a:off x="174171" y="1825625"/>
            <a:ext cx="11800115" cy="4667250"/>
          </a:xfrm>
        </p:spPr>
        <p:txBody>
          <a:bodyPr>
            <a:normAutofit lnSpcReduction="10000"/>
          </a:bodyPr>
          <a:lstStyle/>
          <a:p>
            <a:pPr marL="0" indent="0">
              <a:buNone/>
            </a:pPr>
            <a:endParaRPr lang="en-US" dirty="0"/>
          </a:p>
          <a:p>
            <a:pPr marL="0" indent="0">
              <a:buNone/>
            </a:pPr>
            <a:r>
              <a:rPr lang="en-US" dirty="0" smtClean="0"/>
              <a:t>Mickey </a:t>
            </a:r>
            <a:r>
              <a:rPr lang="en-US" dirty="0"/>
              <a:t>Place Value</a:t>
            </a:r>
          </a:p>
          <a:p>
            <a:pPr marL="0" indent="0">
              <a:buNone/>
            </a:pPr>
            <a:r>
              <a:rPr lang="en-US" dirty="0"/>
              <a:t>Draw yourself a Mickey place value board, like the example. Have an adult choose a number between 10 and 50. Put the number in the middle of the board and use the ears to show how many tens and units the number is made up of.</a:t>
            </a:r>
          </a:p>
          <a:p>
            <a:pPr marL="0" indent="0">
              <a:buNone/>
            </a:pPr>
            <a:endParaRPr lang="en-GB" dirty="0"/>
          </a:p>
          <a:p>
            <a:pPr marL="0" indent="0">
              <a:buNone/>
            </a:pPr>
            <a:r>
              <a:rPr lang="en-GB" sz="2600" dirty="0" smtClean="0"/>
              <a:t>LI –</a:t>
            </a:r>
          </a:p>
          <a:p>
            <a:pPr marL="0" indent="0">
              <a:buNone/>
            </a:pPr>
            <a:r>
              <a:rPr lang="en-GB" sz="2600" dirty="0" smtClean="0"/>
              <a:t>I </a:t>
            </a:r>
            <a:r>
              <a:rPr lang="en-GB" sz="2600" dirty="0"/>
              <a:t>am learning to build numbers using tens and ones.</a:t>
            </a:r>
          </a:p>
          <a:p>
            <a:pPr marL="0" indent="0">
              <a:buNone/>
            </a:pPr>
            <a:r>
              <a:rPr lang="en-GB" sz="2600" dirty="0" smtClean="0"/>
              <a:t>SC - </a:t>
            </a:r>
            <a:endParaRPr lang="en-US" sz="2600" dirty="0"/>
          </a:p>
          <a:p>
            <a:pPr marL="0" indent="0">
              <a:buNone/>
            </a:pPr>
            <a:r>
              <a:rPr lang="en-GB" sz="2600" dirty="0"/>
              <a:t> </a:t>
            </a:r>
            <a:r>
              <a:rPr lang="en-GB" sz="2600" dirty="0" smtClean="0"/>
              <a:t>I </a:t>
            </a:r>
            <a:r>
              <a:rPr lang="en-GB" sz="2600" dirty="0"/>
              <a:t>can split a number into its tens and ones.</a:t>
            </a:r>
            <a:endParaRPr lang="en-US" sz="2600" dirty="0"/>
          </a:p>
        </p:txBody>
      </p:sp>
    </p:spTree>
    <p:extLst>
      <p:ext uri="{BB962C8B-B14F-4D97-AF65-F5344CB8AC3E}">
        <p14:creationId xmlns:p14="http://schemas.microsoft.com/office/powerpoint/2010/main" val="288951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7BBCAF-6BC3-4D0B-B422-F922C4D3CD80}"/>
              </a:ext>
            </a:extLst>
          </p:cNvPr>
          <p:cNvSpPr>
            <a:spLocks noGrp="1"/>
          </p:cNvSpPr>
          <p:nvPr>
            <p:ph type="title"/>
          </p:nvPr>
        </p:nvSpPr>
        <p:spPr/>
        <p:txBody>
          <a:bodyPr/>
          <a:lstStyle/>
          <a:p>
            <a:r>
              <a:rPr lang="en-US" dirty="0"/>
              <a:t>HWB</a:t>
            </a:r>
          </a:p>
        </p:txBody>
      </p:sp>
      <p:sp>
        <p:nvSpPr>
          <p:cNvPr id="3" name="Content Placeholder 2">
            <a:extLst>
              <a:ext uri="{FF2B5EF4-FFF2-40B4-BE49-F238E27FC236}">
                <a16:creationId xmlns:a16="http://schemas.microsoft.com/office/drawing/2014/main" xmlns="" id="{44CAEA05-37F9-4FF1-A898-7444D982E1FF}"/>
              </a:ext>
            </a:extLst>
          </p:cNvPr>
          <p:cNvSpPr>
            <a:spLocks noGrp="1"/>
          </p:cNvSpPr>
          <p:nvPr>
            <p:ph idx="1"/>
          </p:nvPr>
        </p:nvSpPr>
        <p:spPr/>
        <p:txBody>
          <a:bodyPr/>
          <a:lstStyle/>
          <a:p>
            <a:pPr marL="0" indent="0">
              <a:buNone/>
            </a:pPr>
            <a:r>
              <a:rPr lang="en-US" dirty="0"/>
              <a:t>Watch the video of the parade. Can you join in with any of the dancing?</a:t>
            </a:r>
          </a:p>
          <a:p>
            <a:pPr marL="0" indent="0">
              <a:buNone/>
            </a:pPr>
            <a:endParaRPr lang="en-US" dirty="0"/>
          </a:p>
          <a:p>
            <a:pPr marL="0" indent="0">
              <a:buNone/>
            </a:pPr>
            <a:r>
              <a:rPr lang="en-US" dirty="0">
                <a:hlinkClick r:id="rId2"/>
              </a:rPr>
              <a:t>https://www.youtube.com/watch?v=rR-KP8KH1Ng</a:t>
            </a:r>
            <a:endParaRPr lang="en-US" dirty="0"/>
          </a:p>
          <a:p>
            <a:pPr marL="0" indent="0">
              <a:buNone/>
            </a:pPr>
            <a:endParaRPr lang="en-US" dirty="0"/>
          </a:p>
          <a:p>
            <a:pPr marL="0" indent="0">
              <a:buNone/>
            </a:pPr>
            <a:r>
              <a:rPr lang="en-GB" sz="1800" dirty="0"/>
              <a:t>Learning Intention: I am learning to follow movements that I see.</a:t>
            </a:r>
          </a:p>
          <a:p>
            <a:pPr marL="0" indent="0">
              <a:buNone/>
            </a:pPr>
            <a:r>
              <a:rPr lang="en-GB" sz="1800" dirty="0"/>
              <a:t>Success Criteria: </a:t>
            </a:r>
            <a:endParaRPr lang="en-US" sz="1800" dirty="0"/>
          </a:p>
          <a:p>
            <a:r>
              <a:rPr lang="en-GB" sz="1800" dirty="0"/>
              <a:t>I can follow movements.</a:t>
            </a:r>
            <a:endParaRPr lang="en-US" sz="1800" dirty="0"/>
          </a:p>
          <a:p>
            <a:r>
              <a:rPr lang="en-GB" sz="1800" dirty="0"/>
              <a:t>I can create my own dance.</a:t>
            </a:r>
            <a:endParaRPr lang="en-US" sz="1800" dirty="0"/>
          </a:p>
        </p:txBody>
      </p:sp>
    </p:spTree>
    <p:extLst>
      <p:ext uri="{BB962C8B-B14F-4D97-AF65-F5344CB8AC3E}">
        <p14:creationId xmlns:p14="http://schemas.microsoft.com/office/powerpoint/2010/main" val="82550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E87E1028-CEC4-4CE1-9786-2A33464B0024}"/>
              </a:ext>
            </a:extLst>
          </p:cNvPr>
          <p:cNvGrpSpPr/>
          <p:nvPr/>
        </p:nvGrpSpPr>
        <p:grpSpPr>
          <a:xfrm>
            <a:off x="1809433" y="643466"/>
            <a:ext cx="8573134" cy="5571067"/>
            <a:chOff x="0" y="2914650"/>
            <a:chExt cx="5915025" cy="3943350"/>
          </a:xfrm>
        </p:grpSpPr>
        <p:pic>
          <p:nvPicPr>
            <p:cNvPr id="1040" name="Picture 16" descr="Mickey turns 90, and the Disney marketing machine celebrates ...">
              <a:extLst>
                <a:ext uri="{FF2B5EF4-FFF2-40B4-BE49-F238E27FC236}">
                  <a16:creationId xmlns:a16="http://schemas.microsoft.com/office/drawing/2014/main" xmlns="" id="{D2C9DEFE-464C-4C26-A8F2-071C052C2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4650"/>
              <a:ext cx="5915025" cy="394335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xmlns="" id="{66D821B0-4F83-4C29-8AFC-28484FD89CA7}"/>
                </a:ext>
              </a:extLst>
            </p:cNvPr>
            <p:cNvSpPr/>
            <p:nvPr/>
          </p:nvSpPr>
          <p:spPr>
            <a:xfrm>
              <a:off x="2957512" y="3942203"/>
              <a:ext cx="851770" cy="8517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7A274A9F-3383-455A-8FD0-A01CEBBAB8CA}"/>
              </a:ext>
            </a:extLst>
          </p:cNvPr>
          <p:cNvSpPr txBox="1"/>
          <p:nvPr/>
        </p:nvSpPr>
        <p:spPr>
          <a:xfrm>
            <a:off x="-1" y="0"/>
            <a:ext cx="11604171" cy="369332"/>
          </a:xfrm>
          <a:prstGeom prst="rect">
            <a:avLst/>
          </a:prstGeom>
          <a:noFill/>
        </p:spPr>
        <p:txBody>
          <a:bodyPr wrap="square" rtlCol="0">
            <a:spAutoFit/>
          </a:bodyPr>
          <a:lstStyle/>
          <a:p>
            <a:r>
              <a:rPr lang="en-GB" dirty="0"/>
              <a:t>Create a souvenir photo! Take a close photo of your face and add it to the template as your souvenir! </a:t>
            </a:r>
            <a:endParaRPr lang="en-US" dirty="0"/>
          </a:p>
        </p:txBody>
      </p:sp>
    </p:spTree>
    <p:extLst>
      <p:ext uri="{BB962C8B-B14F-4D97-AF65-F5344CB8AC3E}">
        <p14:creationId xmlns:p14="http://schemas.microsoft.com/office/powerpoint/2010/main" val="192682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4A8F80-E227-4C86-9683-01C4E3D192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123293B-12D5-4547-ACA5-F04E163EA637}"/>
              </a:ext>
            </a:extLst>
          </p:cNvPr>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xmlns="" id="{42B60530-6ED4-422A-9285-12C7698DD2AD}"/>
              </a:ext>
            </a:extLst>
          </p:cNvPr>
          <p:cNvGrpSpPr/>
          <p:nvPr/>
        </p:nvGrpSpPr>
        <p:grpSpPr>
          <a:xfrm>
            <a:off x="998806" y="0"/>
            <a:ext cx="10194387" cy="6858000"/>
            <a:chOff x="6276975" y="2914650"/>
            <a:chExt cx="5915025" cy="3943350"/>
          </a:xfrm>
        </p:grpSpPr>
        <p:pic>
          <p:nvPicPr>
            <p:cNvPr id="5" name="Picture 16" descr="Mickey turns 90, and the Disney marketing machine celebrates ...">
              <a:extLst>
                <a:ext uri="{FF2B5EF4-FFF2-40B4-BE49-F238E27FC236}">
                  <a16:creationId xmlns:a16="http://schemas.microsoft.com/office/drawing/2014/main" xmlns="" id="{E5933D5F-2E74-4FC4-A2E1-7731E9FAE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975" y="2914650"/>
              <a:ext cx="5915025" cy="394335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xmlns="" id="{ABFC9C8A-097A-4585-8B83-56EE6A166059}"/>
                </a:ext>
              </a:extLst>
            </p:cNvPr>
            <p:cNvSpPr/>
            <p:nvPr/>
          </p:nvSpPr>
          <p:spPr>
            <a:xfrm>
              <a:off x="10611925" y="3932445"/>
              <a:ext cx="977030" cy="8893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8932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10575</TotalTime>
  <Words>473</Words>
  <Application>Microsoft Office PowerPoint</Application>
  <PresentationFormat>Custom</PresentationFormat>
  <Paragraphs>55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Disney Virtual Trip</vt:lpstr>
      <vt:lpstr>Friday 26th June </vt:lpstr>
      <vt:lpstr>IDL</vt:lpstr>
      <vt:lpstr>Reading</vt:lpstr>
      <vt:lpstr>Writing</vt:lpstr>
      <vt:lpstr>Numeracy</vt:lpstr>
      <vt:lpstr>HWB</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Disney Virtual Trip</dc:title>
  <dc:creator>emma cole</dc:creator>
  <cp:lastModifiedBy>caroline grant</cp:lastModifiedBy>
  <cp:revision>16</cp:revision>
  <dcterms:created xsi:type="dcterms:W3CDTF">2020-06-02T14:45:15Z</dcterms:created>
  <dcterms:modified xsi:type="dcterms:W3CDTF">2020-06-22T11:23:20Z</dcterms:modified>
</cp:coreProperties>
</file>