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6" r:id="rId3"/>
    <p:sldId id="260" r:id="rId4"/>
    <p:sldId id="302" r:id="rId5"/>
    <p:sldId id="303" r:id="rId6"/>
    <p:sldId id="265" r:id="rId7"/>
    <p:sldId id="304" r:id="rId8"/>
    <p:sldId id="305" r:id="rId9"/>
    <p:sldId id="272" r:id="rId10"/>
    <p:sldId id="27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9959"/>
    <a:srgbClr val="FDE2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1" d="100"/>
          <a:sy n="61" d="100"/>
        </p:scale>
        <p:origin x="-394" y="-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87411BC-12F5-4BE5-B491-5A1CDFAA4E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14FDBCA6-A5F2-4178-8060-4C2FA89A60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27EB737B-422A-4872-AF8E-F1DDF7B791A5}"/>
              </a:ext>
            </a:extLst>
          </p:cNvPr>
          <p:cNvSpPr>
            <a:spLocks noGrp="1"/>
          </p:cNvSpPr>
          <p:nvPr>
            <p:ph type="dt" sz="half" idx="10"/>
          </p:nvPr>
        </p:nvSpPr>
        <p:spPr/>
        <p:txBody>
          <a:bodyPr/>
          <a:lstStyle/>
          <a:p>
            <a:fld id="{07308872-AAC4-47A6-BAB1-E5BCC8FC660A}" type="datetimeFigureOut">
              <a:rPr lang="en-US" smtClean="0"/>
              <a:t>6/24/2020</a:t>
            </a:fld>
            <a:endParaRPr lang="en-US"/>
          </a:p>
        </p:txBody>
      </p:sp>
      <p:sp>
        <p:nvSpPr>
          <p:cNvPr id="5" name="Footer Placeholder 4">
            <a:extLst>
              <a:ext uri="{FF2B5EF4-FFF2-40B4-BE49-F238E27FC236}">
                <a16:creationId xmlns="" xmlns:a16="http://schemas.microsoft.com/office/drawing/2014/main" id="{E6C36B92-74DA-4E17-8362-8238AE84A7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9296F0A6-49A4-4D96-8BC6-0703FC5C3396}"/>
              </a:ext>
            </a:extLst>
          </p:cNvPr>
          <p:cNvSpPr>
            <a:spLocks noGrp="1"/>
          </p:cNvSpPr>
          <p:nvPr>
            <p:ph type="sldNum" sz="quarter" idx="12"/>
          </p:nvPr>
        </p:nvSpPr>
        <p:spPr/>
        <p:txBody>
          <a:bodyPr/>
          <a:lstStyle/>
          <a:p>
            <a:fld id="{912FF3EA-56F4-4044-9C55-8CA5FD03CFBB}" type="slidenum">
              <a:rPr lang="en-US" smtClean="0"/>
              <a:t>‹#›</a:t>
            </a:fld>
            <a:endParaRPr lang="en-US"/>
          </a:p>
        </p:txBody>
      </p:sp>
    </p:spTree>
    <p:extLst>
      <p:ext uri="{BB962C8B-B14F-4D97-AF65-F5344CB8AC3E}">
        <p14:creationId xmlns:p14="http://schemas.microsoft.com/office/powerpoint/2010/main" val="1676076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17AF221-A9FF-41F1-8B72-E64E20BCB2C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DCE04901-3D28-481D-92F7-D1CA8168A7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95063E4-A47C-402F-B803-65FB7BBF3CD9}"/>
              </a:ext>
            </a:extLst>
          </p:cNvPr>
          <p:cNvSpPr>
            <a:spLocks noGrp="1"/>
          </p:cNvSpPr>
          <p:nvPr>
            <p:ph type="dt" sz="half" idx="10"/>
          </p:nvPr>
        </p:nvSpPr>
        <p:spPr/>
        <p:txBody>
          <a:bodyPr/>
          <a:lstStyle/>
          <a:p>
            <a:fld id="{07308872-AAC4-47A6-BAB1-E5BCC8FC660A}" type="datetimeFigureOut">
              <a:rPr lang="en-US" smtClean="0"/>
              <a:t>6/24/2020</a:t>
            </a:fld>
            <a:endParaRPr lang="en-US"/>
          </a:p>
        </p:txBody>
      </p:sp>
      <p:sp>
        <p:nvSpPr>
          <p:cNvPr id="5" name="Footer Placeholder 4">
            <a:extLst>
              <a:ext uri="{FF2B5EF4-FFF2-40B4-BE49-F238E27FC236}">
                <a16:creationId xmlns="" xmlns:a16="http://schemas.microsoft.com/office/drawing/2014/main" id="{6EE77460-239C-44B7-A090-1FD1FD8E03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08B0DEE-0775-442B-8B51-3D25F6B86391}"/>
              </a:ext>
            </a:extLst>
          </p:cNvPr>
          <p:cNvSpPr>
            <a:spLocks noGrp="1"/>
          </p:cNvSpPr>
          <p:nvPr>
            <p:ph type="sldNum" sz="quarter" idx="12"/>
          </p:nvPr>
        </p:nvSpPr>
        <p:spPr/>
        <p:txBody>
          <a:bodyPr/>
          <a:lstStyle/>
          <a:p>
            <a:fld id="{912FF3EA-56F4-4044-9C55-8CA5FD03CFBB}" type="slidenum">
              <a:rPr lang="en-US" smtClean="0"/>
              <a:t>‹#›</a:t>
            </a:fld>
            <a:endParaRPr lang="en-US"/>
          </a:p>
        </p:txBody>
      </p:sp>
    </p:spTree>
    <p:extLst>
      <p:ext uri="{BB962C8B-B14F-4D97-AF65-F5344CB8AC3E}">
        <p14:creationId xmlns:p14="http://schemas.microsoft.com/office/powerpoint/2010/main" val="2913558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D0D958D5-1B7E-4260-B09E-CE1933CD8A2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7290370D-17B3-462A-9974-477A84A4C21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8F696A71-C7D5-42D3-9482-724DAB2EC18A}"/>
              </a:ext>
            </a:extLst>
          </p:cNvPr>
          <p:cNvSpPr>
            <a:spLocks noGrp="1"/>
          </p:cNvSpPr>
          <p:nvPr>
            <p:ph type="dt" sz="half" idx="10"/>
          </p:nvPr>
        </p:nvSpPr>
        <p:spPr/>
        <p:txBody>
          <a:bodyPr/>
          <a:lstStyle/>
          <a:p>
            <a:fld id="{07308872-AAC4-47A6-BAB1-E5BCC8FC660A}" type="datetimeFigureOut">
              <a:rPr lang="en-US" smtClean="0"/>
              <a:t>6/24/2020</a:t>
            </a:fld>
            <a:endParaRPr lang="en-US"/>
          </a:p>
        </p:txBody>
      </p:sp>
      <p:sp>
        <p:nvSpPr>
          <p:cNvPr id="5" name="Footer Placeholder 4">
            <a:extLst>
              <a:ext uri="{FF2B5EF4-FFF2-40B4-BE49-F238E27FC236}">
                <a16:creationId xmlns="" xmlns:a16="http://schemas.microsoft.com/office/drawing/2014/main" id="{BB78DBAC-7A23-4E49-ABDB-FC7071C74D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9CA56364-A4AB-4C60-AA6E-583F14664E53}"/>
              </a:ext>
            </a:extLst>
          </p:cNvPr>
          <p:cNvSpPr>
            <a:spLocks noGrp="1"/>
          </p:cNvSpPr>
          <p:nvPr>
            <p:ph type="sldNum" sz="quarter" idx="12"/>
          </p:nvPr>
        </p:nvSpPr>
        <p:spPr/>
        <p:txBody>
          <a:bodyPr/>
          <a:lstStyle/>
          <a:p>
            <a:fld id="{912FF3EA-56F4-4044-9C55-8CA5FD03CFBB}" type="slidenum">
              <a:rPr lang="en-US" smtClean="0"/>
              <a:t>‹#›</a:t>
            </a:fld>
            <a:endParaRPr lang="en-US"/>
          </a:p>
        </p:txBody>
      </p:sp>
    </p:spTree>
    <p:extLst>
      <p:ext uri="{BB962C8B-B14F-4D97-AF65-F5344CB8AC3E}">
        <p14:creationId xmlns:p14="http://schemas.microsoft.com/office/powerpoint/2010/main" val="256061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AA700E7-C4C2-4D06-B038-3B2E0984C1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3FB4C736-DFE9-4AA5-BB8B-DC68DB761EA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A2C77ECE-371F-46A5-80D8-0C0098D3D643}"/>
              </a:ext>
            </a:extLst>
          </p:cNvPr>
          <p:cNvSpPr>
            <a:spLocks noGrp="1"/>
          </p:cNvSpPr>
          <p:nvPr>
            <p:ph type="dt" sz="half" idx="10"/>
          </p:nvPr>
        </p:nvSpPr>
        <p:spPr/>
        <p:txBody>
          <a:bodyPr/>
          <a:lstStyle/>
          <a:p>
            <a:fld id="{07308872-AAC4-47A6-BAB1-E5BCC8FC660A}" type="datetimeFigureOut">
              <a:rPr lang="en-US" smtClean="0"/>
              <a:t>6/24/2020</a:t>
            </a:fld>
            <a:endParaRPr lang="en-US"/>
          </a:p>
        </p:txBody>
      </p:sp>
      <p:sp>
        <p:nvSpPr>
          <p:cNvPr id="5" name="Footer Placeholder 4">
            <a:extLst>
              <a:ext uri="{FF2B5EF4-FFF2-40B4-BE49-F238E27FC236}">
                <a16:creationId xmlns="" xmlns:a16="http://schemas.microsoft.com/office/drawing/2014/main" id="{72836A8A-9348-4F4B-A837-DE5F57984C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4C81501-3561-4E84-8479-1D1751172F50}"/>
              </a:ext>
            </a:extLst>
          </p:cNvPr>
          <p:cNvSpPr>
            <a:spLocks noGrp="1"/>
          </p:cNvSpPr>
          <p:nvPr>
            <p:ph type="sldNum" sz="quarter" idx="12"/>
          </p:nvPr>
        </p:nvSpPr>
        <p:spPr/>
        <p:txBody>
          <a:bodyPr/>
          <a:lstStyle/>
          <a:p>
            <a:fld id="{912FF3EA-56F4-4044-9C55-8CA5FD03CFBB}" type="slidenum">
              <a:rPr lang="en-US" smtClean="0"/>
              <a:t>‹#›</a:t>
            </a:fld>
            <a:endParaRPr lang="en-US"/>
          </a:p>
        </p:txBody>
      </p:sp>
    </p:spTree>
    <p:extLst>
      <p:ext uri="{BB962C8B-B14F-4D97-AF65-F5344CB8AC3E}">
        <p14:creationId xmlns:p14="http://schemas.microsoft.com/office/powerpoint/2010/main" val="3579806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B7724B-13D9-4530-9714-E1785C883C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3CD1488E-5319-4CB6-A02F-BB311D0674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81784066-ABBC-43DF-B43A-6040CD9F33C3}"/>
              </a:ext>
            </a:extLst>
          </p:cNvPr>
          <p:cNvSpPr>
            <a:spLocks noGrp="1"/>
          </p:cNvSpPr>
          <p:nvPr>
            <p:ph type="dt" sz="half" idx="10"/>
          </p:nvPr>
        </p:nvSpPr>
        <p:spPr/>
        <p:txBody>
          <a:bodyPr/>
          <a:lstStyle/>
          <a:p>
            <a:fld id="{07308872-AAC4-47A6-BAB1-E5BCC8FC660A}" type="datetimeFigureOut">
              <a:rPr lang="en-US" smtClean="0"/>
              <a:t>6/24/2020</a:t>
            </a:fld>
            <a:endParaRPr lang="en-US"/>
          </a:p>
        </p:txBody>
      </p:sp>
      <p:sp>
        <p:nvSpPr>
          <p:cNvPr id="5" name="Footer Placeholder 4">
            <a:extLst>
              <a:ext uri="{FF2B5EF4-FFF2-40B4-BE49-F238E27FC236}">
                <a16:creationId xmlns="" xmlns:a16="http://schemas.microsoft.com/office/drawing/2014/main" id="{B9D2CBBC-9A64-435C-807C-2B6E599BD4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B1B3BFC-8AAF-4629-9A5A-3E7EAF446A6D}"/>
              </a:ext>
            </a:extLst>
          </p:cNvPr>
          <p:cNvSpPr>
            <a:spLocks noGrp="1"/>
          </p:cNvSpPr>
          <p:nvPr>
            <p:ph type="sldNum" sz="quarter" idx="12"/>
          </p:nvPr>
        </p:nvSpPr>
        <p:spPr/>
        <p:txBody>
          <a:bodyPr/>
          <a:lstStyle/>
          <a:p>
            <a:fld id="{912FF3EA-56F4-4044-9C55-8CA5FD03CFBB}" type="slidenum">
              <a:rPr lang="en-US" smtClean="0"/>
              <a:t>‹#›</a:t>
            </a:fld>
            <a:endParaRPr lang="en-US"/>
          </a:p>
        </p:txBody>
      </p:sp>
    </p:spTree>
    <p:extLst>
      <p:ext uri="{BB962C8B-B14F-4D97-AF65-F5344CB8AC3E}">
        <p14:creationId xmlns:p14="http://schemas.microsoft.com/office/powerpoint/2010/main" val="3999416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A70ACC-86A5-4FE2-A1C2-737030231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E17B8380-9AC2-4AEC-AECF-8E863B5CFAF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2BF9ECFD-79E0-4054-9498-1DF0AC7B96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0A0A04B8-9DD7-400C-B744-8285D7EC9FF7}"/>
              </a:ext>
            </a:extLst>
          </p:cNvPr>
          <p:cNvSpPr>
            <a:spLocks noGrp="1"/>
          </p:cNvSpPr>
          <p:nvPr>
            <p:ph type="dt" sz="half" idx="10"/>
          </p:nvPr>
        </p:nvSpPr>
        <p:spPr/>
        <p:txBody>
          <a:bodyPr/>
          <a:lstStyle/>
          <a:p>
            <a:fld id="{07308872-AAC4-47A6-BAB1-E5BCC8FC660A}" type="datetimeFigureOut">
              <a:rPr lang="en-US" smtClean="0"/>
              <a:t>6/24/2020</a:t>
            </a:fld>
            <a:endParaRPr lang="en-US"/>
          </a:p>
        </p:txBody>
      </p:sp>
      <p:sp>
        <p:nvSpPr>
          <p:cNvPr id="6" name="Footer Placeholder 5">
            <a:extLst>
              <a:ext uri="{FF2B5EF4-FFF2-40B4-BE49-F238E27FC236}">
                <a16:creationId xmlns="" xmlns:a16="http://schemas.microsoft.com/office/drawing/2014/main" id="{F3273B2C-1C16-4C7E-8EA3-0C59F26754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282EF2CC-E34C-4135-B0D8-4D695A1A3D30}"/>
              </a:ext>
            </a:extLst>
          </p:cNvPr>
          <p:cNvSpPr>
            <a:spLocks noGrp="1"/>
          </p:cNvSpPr>
          <p:nvPr>
            <p:ph type="sldNum" sz="quarter" idx="12"/>
          </p:nvPr>
        </p:nvSpPr>
        <p:spPr/>
        <p:txBody>
          <a:bodyPr/>
          <a:lstStyle/>
          <a:p>
            <a:fld id="{912FF3EA-56F4-4044-9C55-8CA5FD03CFBB}" type="slidenum">
              <a:rPr lang="en-US" smtClean="0"/>
              <a:t>‹#›</a:t>
            </a:fld>
            <a:endParaRPr lang="en-US"/>
          </a:p>
        </p:txBody>
      </p:sp>
    </p:spTree>
    <p:extLst>
      <p:ext uri="{BB962C8B-B14F-4D97-AF65-F5344CB8AC3E}">
        <p14:creationId xmlns:p14="http://schemas.microsoft.com/office/powerpoint/2010/main" val="246936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3A80AD0-EEF7-40BD-9A72-F640A0B4C9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1B0E1E67-DE7D-4C69-B115-3C2B42A7B1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BA8B57BC-4ADD-476B-A8BB-90BF56BFFA5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961D3E0E-1CDB-4A13-A26A-375D9F197D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C516DADA-03EF-4D91-9A3A-A8906EC46F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0636C73C-A1BD-479A-B724-5F1422FEF6E6}"/>
              </a:ext>
            </a:extLst>
          </p:cNvPr>
          <p:cNvSpPr>
            <a:spLocks noGrp="1"/>
          </p:cNvSpPr>
          <p:nvPr>
            <p:ph type="dt" sz="half" idx="10"/>
          </p:nvPr>
        </p:nvSpPr>
        <p:spPr/>
        <p:txBody>
          <a:bodyPr/>
          <a:lstStyle/>
          <a:p>
            <a:fld id="{07308872-AAC4-47A6-BAB1-E5BCC8FC660A}" type="datetimeFigureOut">
              <a:rPr lang="en-US" smtClean="0"/>
              <a:t>6/24/2020</a:t>
            </a:fld>
            <a:endParaRPr lang="en-US"/>
          </a:p>
        </p:txBody>
      </p:sp>
      <p:sp>
        <p:nvSpPr>
          <p:cNvPr id="8" name="Footer Placeholder 7">
            <a:extLst>
              <a:ext uri="{FF2B5EF4-FFF2-40B4-BE49-F238E27FC236}">
                <a16:creationId xmlns="" xmlns:a16="http://schemas.microsoft.com/office/drawing/2014/main" id="{DD61F0CC-7DDA-418F-9BF8-29DD726B91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E2743BBF-819E-4E9B-8738-12BBC1BCADB0}"/>
              </a:ext>
            </a:extLst>
          </p:cNvPr>
          <p:cNvSpPr>
            <a:spLocks noGrp="1"/>
          </p:cNvSpPr>
          <p:nvPr>
            <p:ph type="sldNum" sz="quarter" idx="12"/>
          </p:nvPr>
        </p:nvSpPr>
        <p:spPr/>
        <p:txBody>
          <a:bodyPr/>
          <a:lstStyle/>
          <a:p>
            <a:fld id="{912FF3EA-56F4-4044-9C55-8CA5FD03CFBB}" type="slidenum">
              <a:rPr lang="en-US" smtClean="0"/>
              <a:t>‹#›</a:t>
            </a:fld>
            <a:endParaRPr lang="en-US"/>
          </a:p>
        </p:txBody>
      </p:sp>
    </p:spTree>
    <p:extLst>
      <p:ext uri="{BB962C8B-B14F-4D97-AF65-F5344CB8AC3E}">
        <p14:creationId xmlns:p14="http://schemas.microsoft.com/office/powerpoint/2010/main" val="1507087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2D647EE-FC51-4FD3-95BF-E519513D308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3C9FFB36-719A-4A4E-9601-D51CEF0D9CD2}"/>
              </a:ext>
            </a:extLst>
          </p:cNvPr>
          <p:cNvSpPr>
            <a:spLocks noGrp="1"/>
          </p:cNvSpPr>
          <p:nvPr>
            <p:ph type="dt" sz="half" idx="10"/>
          </p:nvPr>
        </p:nvSpPr>
        <p:spPr/>
        <p:txBody>
          <a:bodyPr/>
          <a:lstStyle/>
          <a:p>
            <a:fld id="{07308872-AAC4-47A6-BAB1-E5BCC8FC660A}" type="datetimeFigureOut">
              <a:rPr lang="en-US" smtClean="0"/>
              <a:t>6/24/2020</a:t>
            </a:fld>
            <a:endParaRPr lang="en-US"/>
          </a:p>
        </p:txBody>
      </p:sp>
      <p:sp>
        <p:nvSpPr>
          <p:cNvPr id="4" name="Footer Placeholder 3">
            <a:extLst>
              <a:ext uri="{FF2B5EF4-FFF2-40B4-BE49-F238E27FC236}">
                <a16:creationId xmlns="" xmlns:a16="http://schemas.microsoft.com/office/drawing/2014/main" id="{945B4538-7FF9-4FE6-8448-A601E2FD57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94826000-F960-4BFC-8185-76388B48BBEA}"/>
              </a:ext>
            </a:extLst>
          </p:cNvPr>
          <p:cNvSpPr>
            <a:spLocks noGrp="1"/>
          </p:cNvSpPr>
          <p:nvPr>
            <p:ph type="sldNum" sz="quarter" idx="12"/>
          </p:nvPr>
        </p:nvSpPr>
        <p:spPr/>
        <p:txBody>
          <a:bodyPr/>
          <a:lstStyle/>
          <a:p>
            <a:fld id="{912FF3EA-56F4-4044-9C55-8CA5FD03CFBB}" type="slidenum">
              <a:rPr lang="en-US" smtClean="0"/>
              <a:t>‹#›</a:t>
            </a:fld>
            <a:endParaRPr lang="en-US"/>
          </a:p>
        </p:txBody>
      </p:sp>
    </p:spTree>
    <p:extLst>
      <p:ext uri="{BB962C8B-B14F-4D97-AF65-F5344CB8AC3E}">
        <p14:creationId xmlns:p14="http://schemas.microsoft.com/office/powerpoint/2010/main" val="838650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86A2E5D8-41E0-4FF3-99E5-4C7A7D7BA9C0}"/>
              </a:ext>
            </a:extLst>
          </p:cNvPr>
          <p:cNvSpPr>
            <a:spLocks noGrp="1"/>
          </p:cNvSpPr>
          <p:nvPr>
            <p:ph type="dt" sz="half" idx="10"/>
          </p:nvPr>
        </p:nvSpPr>
        <p:spPr/>
        <p:txBody>
          <a:bodyPr/>
          <a:lstStyle/>
          <a:p>
            <a:fld id="{07308872-AAC4-47A6-BAB1-E5BCC8FC660A}" type="datetimeFigureOut">
              <a:rPr lang="en-US" smtClean="0"/>
              <a:t>6/24/2020</a:t>
            </a:fld>
            <a:endParaRPr lang="en-US"/>
          </a:p>
        </p:txBody>
      </p:sp>
      <p:sp>
        <p:nvSpPr>
          <p:cNvPr id="3" name="Footer Placeholder 2">
            <a:extLst>
              <a:ext uri="{FF2B5EF4-FFF2-40B4-BE49-F238E27FC236}">
                <a16:creationId xmlns="" xmlns:a16="http://schemas.microsoft.com/office/drawing/2014/main" id="{0F144AF0-73F3-4660-801D-D344ED08835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8677CBF4-4247-456B-92BE-0C7D2A2D280F}"/>
              </a:ext>
            </a:extLst>
          </p:cNvPr>
          <p:cNvSpPr>
            <a:spLocks noGrp="1"/>
          </p:cNvSpPr>
          <p:nvPr>
            <p:ph type="sldNum" sz="quarter" idx="12"/>
          </p:nvPr>
        </p:nvSpPr>
        <p:spPr/>
        <p:txBody>
          <a:bodyPr/>
          <a:lstStyle/>
          <a:p>
            <a:fld id="{912FF3EA-56F4-4044-9C55-8CA5FD03CFBB}" type="slidenum">
              <a:rPr lang="en-US" smtClean="0"/>
              <a:t>‹#›</a:t>
            </a:fld>
            <a:endParaRPr lang="en-US"/>
          </a:p>
        </p:txBody>
      </p:sp>
    </p:spTree>
    <p:extLst>
      <p:ext uri="{BB962C8B-B14F-4D97-AF65-F5344CB8AC3E}">
        <p14:creationId xmlns:p14="http://schemas.microsoft.com/office/powerpoint/2010/main" val="898340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D9D20E0-975F-4617-8746-542E3D0D4F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5B2531FC-2143-4469-864D-B6CA542492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48DFD8F4-A8E1-40FB-80D6-32ACB9EF63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7F2C738D-60CD-4E4F-86FA-585029F4C054}"/>
              </a:ext>
            </a:extLst>
          </p:cNvPr>
          <p:cNvSpPr>
            <a:spLocks noGrp="1"/>
          </p:cNvSpPr>
          <p:nvPr>
            <p:ph type="dt" sz="half" idx="10"/>
          </p:nvPr>
        </p:nvSpPr>
        <p:spPr/>
        <p:txBody>
          <a:bodyPr/>
          <a:lstStyle/>
          <a:p>
            <a:fld id="{07308872-AAC4-47A6-BAB1-E5BCC8FC660A}" type="datetimeFigureOut">
              <a:rPr lang="en-US" smtClean="0"/>
              <a:t>6/24/2020</a:t>
            </a:fld>
            <a:endParaRPr lang="en-US"/>
          </a:p>
        </p:txBody>
      </p:sp>
      <p:sp>
        <p:nvSpPr>
          <p:cNvPr id="6" name="Footer Placeholder 5">
            <a:extLst>
              <a:ext uri="{FF2B5EF4-FFF2-40B4-BE49-F238E27FC236}">
                <a16:creationId xmlns="" xmlns:a16="http://schemas.microsoft.com/office/drawing/2014/main" id="{7924F643-F22B-4BAB-BFF2-F4974D9D96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2D0490C1-9683-4A48-8894-07AD2932D152}"/>
              </a:ext>
            </a:extLst>
          </p:cNvPr>
          <p:cNvSpPr>
            <a:spLocks noGrp="1"/>
          </p:cNvSpPr>
          <p:nvPr>
            <p:ph type="sldNum" sz="quarter" idx="12"/>
          </p:nvPr>
        </p:nvSpPr>
        <p:spPr/>
        <p:txBody>
          <a:bodyPr/>
          <a:lstStyle/>
          <a:p>
            <a:fld id="{912FF3EA-56F4-4044-9C55-8CA5FD03CFBB}" type="slidenum">
              <a:rPr lang="en-US" smtClean="0"/>
              <a:t>‹#›</a:t>
            </a:fld>
            <a:endParaRPr lang="en-US"/>
          </a:p>
        </p:txBody>
      </p:sp>
    </p:spTree>
    <p:extLst>
      <p:ext uri="{BB962C8B-B14F-4D97-AF65-F5344CB8AC3E}">
        <p14:creationId xmlns:p14="http://schemas.microsoft.com/office/powerpoint/2010/main" val="2643164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8B521E0-8EB8-426C-8AA4-96694911EF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09A657D5-41F9-412C-9272-914A46B830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0993DA6B-D685-4E86-BFB6-7608AC3377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26159DD9-9597-4C69-895E-C4640CCD5B19}"/>
              </a:ext>
            </a:extLst>
          </p:cNvPr>
          <p:cNvSpPr>
            <a:spLocks noGrp="1"/>
          </p:cNvSpPr>
          <p:nvPr>
            <p:ph type="dt" sz="half" idx="10"/>
          </p:nvPr>
        </p:nvSpPr>
        <p:spPr/>
        <p:txBody>
          <a:bodyPr/>
          <a:lstStyle/>
          <a:p>
            <a:fld id="{07308872-AAC4-47A6-BAB1-E5BCC8FC660A}" type="datetimeFigureOut">
              <a:rPr lang="en-US" smtClean="0"/>
              <a:t>6/24/2020</a:t>
            </a:fld>
            <a:endParaRPr lang="en-US"/>
          </a:p>
        </p:txBody>
      </p:sp>
      <p:sp>
        <p:nvSpPr>
          <p:cNvPr id="6" name="Footer Placeholder 5">
            <a:extLst>
              <a:ext uri="{FF2B5EF4-FFF2-40B4-BE49-F238E27FC236}">
                <a16:creationId xmlns="" xmlns:a16="http://schemas.microsoft.com/office/drawing/2014/main" id="{B50BF3A6-5065-48C2-AE20-2E31D892BE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1D2B0432-690E-469A-924F-D874390306F3}"/>
              </a:ext>
            </a:extLst>
          </p:cNvPr>
          <p:cNvSpPr>
            <a:spLocks noGrp="1"/>
          </p:cNvSpPr>
          <p:nvPr>
            <p:ph type="sldNum" sz="quarter" idx="12"/>
          </p:nvPr>
        </p:nvSpPr>
        <p:spPr/>
        <p:txBody>
          <a:bodyPr/>
          <a:lstStyle/>
          <a:p>
            <a:fld id="{912FF3EA-56F4-4044-9C55-8CA5FD03CFBB}" type="slidenum">
              <a:rPr lang="en-US" smtClean="0"/>
              <a:t>‹#›</a:t>
            </a:fld>
            <a:endParaRPr lang="en-US"/>
          </a:p>
        </p:txBody>
      </p:sp>
    </p:spTree>
    <p:extLst>
      <p:ext uri="{BB962C8B-B14F-4D97-AF65-F5344CB8AC3E}">
        <p14:creationId xmlns:p14="http://schemas.microsoft.com/office/powerpoint/2010/main" val="1455053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0D50D967-2EE2-426B-9986-FFE90C58C4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DC585E42-F494-4997-BF8D-0E4DBED6B7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E446E1D4-D5C8-49B3-970D-970F8780EE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08872-AAC4-47A6-BAB1-E5BCC8FC660A}" type="datetimeFigureOut">
              <a:rPr lang="en-US" smtClean="0"/>
              <a:t>6/24/2020</a:t>
            </a:fld>
            <a:endParaRPr lang="en-US"/>
          </a:p>
        </p:txBody>
      </p:sp>
      <p:sp>
        <p:nvSpPr>
          <p:cNvPr id="5" name="Footer Placeholder 4">
            <a:extLst>
              <a:ext uri="{FF2B5EF4-FFF2-40B4-BE49-F238E27FC236}">
                <a16:creationId xmlns="" xmlns:a16="http://schemas.microsoft.com/office/drawing/2014/main" id="{E396B3C3-0268-4A90-A6DA-70D631BB77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36ABBAD5-8279-45AF-9AF4-966EEB18BB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2FF3EA-56F4-4044-9C55-8CA5FD03CFBB}" type="slidenum">
              <a:rPr lang="en-US" smtClean="0"/>
              <a:t>‹#›</a:t>
            </a:fld>
            <a:endParaRPr lang="en-US"/>
          </a:p>
        </p:txBody>
      </p:sp>
    </p:spTree>
    <p:extLst>
      <p:ext uri="{BB962C8B-B14F-4D97-AF65-F5344CB8AC3E}">
        <p14:creationId xmlns:p14="http://schemas.microsoft.com/office/powerpoint/2010/main" val="2782608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fcbWb1FkSC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9A3775C-2AAE-4B66-9B20-7E1DFAC52F68}"/>
              </a:ext>
            </a:extLst>
          </p:cNvPr>
          <p:cNvSpPr>
            <a:spLocks noGrp="1"/>
          </p:cNvSpPr>
          <p:nvPr>
            <p:ph type="ctrTitle"/>
          </p:nvPr>
        </p:nvSpPr>
        <p:spPr>
          <a:xfrm>
            <a:off x="1524000" y="475989"/>
            <a:ext cx="9144000" cy="1853852"/>
          </a:xfrm>
        </p:spPr>
        <p:txBody>
          <a:bodyPr/>
          <a:lstStyle/>
          <a:p>
            <a:r>
              <a:rPr lang="en-US" dirty="0"/>
              <a:t>Disney Virtual Trip</a:t>
            </a:r>
          </a:p>
        </p:txBody>
      </p:sp>
      <p:sp>
        <p:nvSpPr>
          <p:cNvPr id="3" name="Subtitle 2">
            <a:extLst>
              <a:ext uri="{FF2B5EF4-FFF2-40B4-BE49-F238E27FC236}">
                <a16:creationId xmlns="" xmlns:a16="http://schemas.microsoft.com/office/drawing/2014/main" id="{AE8C6839-2F69-43A0-8B06-9A8B676A3355}"/>
              </a:ext>
            </a:extLst>
          </p:cNvPr>
          <p:cNvSpPr>
            <a:spLocks noGrp="1"/>
          </p:cNvSpPr>
          <p:nvPr>
            <p:ph type="subTitle" idx="1"/>
          </p:nvPr>
        </p:nvSpPr>
        <p:spPr/>
        <p:txBody>
          <a:bodyPr/>
          <a:lstStyle/>
          <a:p>
            <a:r>
              <a:rPr lang="en-US" dirty="0"/>
              <a:t>Primary </a:t>
            </a:r>
            <a:r>
              <a:rPr lang="en-US" dirty="0" smtClean="0"/>
              <a:t>1 and 2</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5901" y="2499187"/>
            <a:ext cx="5902630" cy="33224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705838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47BBCAF-6BC3-4D0B-B422-F922C4D3CD80}"/>
              </a:ext>
            </a:extLst>
          </p:cNvPr>
          <p:cNvSpPr>
            <a:spLocks noGrp="1"/>
          </p:cNvSpPr>
          <p:nvPr>
            <p:ph type="title"/>
          </p:nvPr>
        </p:nvSpPr>
        <p:spPr/>
        <p:txBody>
          <a:bodyPr/>
          <a:lstStyle/>
          <a:p>
            <a:r>
              <a:rPr lang="en-US" dirty="0"/>
              <a:t>HWB</a:t>
            </a:r>
          </a:p>
        </p:txBody>
      </p:sp>
      <p:sp>
        <p:nvSpPr>
          <p:cNvPr id="3" name="Content Placeholder 2">
            <a:extLst>
              <a:ext uri="{FF2B5EF4-FFF2-40B4-BE49-F238E27FC236}">
                <a16:creationId xmlns="" xmlns:a16="http://schemas.microsoft.com/office/drawing/2014/main" id="{44CAEA05-37F9-4FF1-A898-7444D982E1FF}"/>
              </a:ext>
            </a:extLst>
          </p:cNvPr>
          <p:cNvSpPr>
            <a:spLocks noGrp="1"/>
          </p:cNvSpPr>
          <p:nvPr>
            <p:ph idx="1"/>
          </p:nvPr>
        </p:nvSpPr>
        <p:spPr>
          <a:xfrm>
            <a:off x="261258" y="1825625"/>
            <a:ext cx="7600338" cy="4351338"/>
          </a:xfrm>
        </p:spPr>
        <p:txBody>
          <a:bodyPr>
            <a:normAutofit/>
          </a:bodyPr>
          <a:lstStyle/>
          <a:p>
            <a:pPr marL="0" indent="0">
              <a:buNone/>
            </a:pPr>
            <a:r>
              <a:rPr lang="en-US" dirty="0"/>
              <a:t>Eeyore is known for being sad sometimes. What could you do when you are feeling sad to make yourself feel a bit better?</a:t>
            </a:r>
          </a:p>
          <a:p>
            <a:pPr marL="0" indent="0">
              <a:buNone/>
            </a:pPr>
            <a:r>
              <a:rPr lang="en-US" dirty="0"/>
              <a:t>Extension: How could you help a friend who was feeling sad?</a:t>
            </a:r>
          </a:p>
          <a:p>
            <a:pPr marL="0" indent="0">
              <a:buNone/>
            </a:pPr>
            <a:endParaRPr lang="en-US" dirty="0"/>
          </a:p>
          <a:p>
            <a:pPr marL="0" indent="0">
              <a:buNone/>
            </a:pPr>
            <a:r>
              <a:rPr lang="en-GB" sz="1900" dirty="0" smtClean="0"/>
              <a:t>LI - I </a:t>
            </a:r>
            <a:r>
              <a:rPr lang="en-GB" sz="1900" dirty="0"/>
              <a:t>am learning to identify and manage my emotions.</a:t>
            </a:r>
          </a:p>
          <a:p>
            <a:pPr marL="0" indent="0">
              <a:buNone/>
            </a:pPr>
            <a:r>
              <a:rPr lang="en-GB" sz="1900" smtClean="0"/>
              <a:t>SC - </a:t>
            </a:r>
            <a:endParaRPr lang="en-US" sz="1900" dirty="0"/>
          </a:p>
          <a:p>
            <a:r>
              <a:rPr lang="en-GB" sz="1900" dirty="0"/>
              <a:t>I can explain ways that I could try to cheer myself up when I am sad.</a:t>
            </a:r>
            <a:endParaRPr lang="en-US" sz="1900" dirty="0"/>
          </a:p>
          <a:p>
            <a:r>
              <a:rPr lang="en-GB" sz="1900" dirty="0"/>
              <a:t>I can think about how to help others too.</a:t>
            </a:r>
            <a:endParaRPr lang="en-US" sz="1900" dirty="0"/>
          </a:p>
        </p:txBody>
      </p:sp>
      <p:pic>
        <p:nvPicPr>
          <p:cNvPr id="6146" name="Picture 2" descr="The Subtle Bravery of Eeyore in WINNIE-THE-POOH - Nerdist">
            <a:extLst>
              <a:ext uri="{FF2B5EF4-FFF2-40B4-BE49-F238E27FC236}">
                <a16:creationId xmlns="" xmlns:a16="http://schemas.microsoft.com/office/drawing/2014/main" id="{A23A6421-1AC4-4A9F-9552-3091B78781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61595" y="3682652"/>
            <a:ext cx="3751793" cy="28102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9575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3CF391-EB21-4D10-AC6A-22F0EA7605A0}"/>
              </a:ext>
            </a:extLst>
          </p:cNvPr>
          <p:cNvSpPr>
            <a:spLocks noGrp="1"/>
          </p:cNvSpPr>
          <p:nvPr>
            <p:ph type="title"/>
          </p:nvPr>
        </p:nvSpPr>
        <p:spPr/>
        <p:txBody>
          <a:bodyPr/>
          <a:lstStyle/>
          <a:p>
            <a:r>
              <a:rPr lang="en-US" dirty="0" smtClean="0"/>
              <a:t>Thursday 25</a:t>
            </a:r>
            <a:r>
              <a:rPr lang="en-US" baseline="30000" dirty="0" smtClean="0"/>
              <a:t>th</a:t>
            </a:r>
            <a:r>
              <a:rPr lang="en-US" dirty="0" smtClean="0"/>
              <a:t> June</a:t>
            </a:r>
            <a:endParaRPr lang="en-US" dirty="0"/>
          </a:p>
        </p:txBody>
      </p:sp>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228144" y="1825625"/>
            <a:ext cx="7735712" cy="43513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10698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424FFF2-4D15-4609-92A3-B040B4A9B1C7}"/>
              </a:ext>
            </a:extLst>
          </p:cNvPr>
          <p:cNvSpPr>
            <a:spLocks noGrp="1"/>
          </p:cNvSpPr>
          <p:nvPr>
            <p:ph type="title"/>
          </p:nvPr>
        </p:nvSpPr>
        <p:spPr/>
        <p:txBody>
          <a:bodyPr/>
          <a:lstStyle/>
          <a:p>
            <a:r>
              <a:rPr lang="en-US" dirty="0"/>
              <a:t>Reading</a:t>
            </a:r>
          </a:p>
        </p:txBody>
      </p:sp>
      <p:sp>
        <p:nvSpPr>
          <p:cNvPr id="3" name="Content Placeholder 2">
            <a:extLst>
              <a:ext uri="{FF2B5EF4-FFF2-40B4-BE49-F238E27FC236}">
                <a16:creationId xmlns="" xmlns:a16="http://schemas.microsoft.com/office/drawing/2014/main" id="{64F42FDF-B426-486D-8CF3-73AEBF19F399}"/>
              </a:ext>
            </a:extLst>
          </p:cNvPr>
          <p:cNvSpPr>
            <a:spLocks noGrp="1"/>
          </p:cNvSpPr>
          <p:nvPr>
            <p:ph idx="1"/>
          </p:nvPr>
        </p:nvSpPr>
        <p:spPr>
          <a:xfrm>
            <a:off x="174171" y="1825625"/>
            <a:ext cx="11451772" cy="4351338"/>
          </a:xfrm>
        </p:spPr>
        <p:txBody>
          <a:bodyPr>
            <a:normAutofit/>
          </a:bodyPr>
          <a:lstStyle/>
          <a:p>
            <a:pPr marL="0" indent="0">
              <a:buNone/>
            </a:pPr>
            <a:r>
              <a:rPr lang="en-US" dirty="0"/>
              <a:t>Can you read each character’s name? Can you match them to the correct pictures? </a:t>
            </a:r>
          </a:p>
          <a:p>
            <a:pPr marL="0" indent="0">
              <a:buNone/>
            </a:pPr>
            <a:r>
              <a:rPr lang="en-US" dirty="0" smtClean="0"/>
              <a:t>Challenge </a:t>
            </a:r>
            <a:r>
              <a:rPr lang="en-US" dirty="0"/>
              <a:t>Match the phrases to the correct pictures.</a:t>
            </a:r>
          </a:p>
          <a:p>
            <a:pPr marL="0" indent="0">
              <a:buNone/>
            </a:pPr>
            <a:endParaRPr lang="en-US" dirty="0"/>
          </a:p>
          <a:p>
            <a:pPr marL="0" indent="0">
              <a:buNone/>
            </a:pPr>
            <a:r>
              <a:rPr lang="en-GB" sz="1800" dirty="0" smtClean="0"/>
              <a:t>LI - I </a:t>
            </a:r>
            <a:r>
              <a:rPr lang="en-GB" sz="1800" dirty="0"/>
              <a:t>am learning to blend sound in order to read words.</a:t>
            </a:r>
          </a:p>
          <a:p>
            <a:pPr marL="0" indent="0">
              <a:buNone/>
            </a:pPr>
            <a:r>
              <a:rPr lang="en-GB" sz="1800" dirty="0" smtClean="0"/>
              <a:t>SC - </a:t>
            </a:r>
            <a:endParaRPr lang="en-US" sz="1800" dirty="0"/>
          </a:p>
          <a:p>
            <a:r>
              <a:rPr lang="en-GB" sz="1800" dirty="0"/>
              <a:t>I can blend sounds together.</a:t>
            </a:r>
            <a:endParaRPr lang="en-US" sz="1800" dirty="0"/>
          </a:p>
          <a:p>
            <a:r>
              <a:rPr lang="en-GB" sz="1800" dirty="0"/>
              <a:t>I can match the words to the pictures.</a:t>
            </a:r>
            <a:endParaRPr lang="en-US" sz="1800" dirty="0"/>
          </a:p>
          <a:p>
            <a:pPr marL="0" indent="0">
              <a:buNone/>
            </a:pPr>
            <a:endParaRPr lang="en-US" dirty="0"/>
          </a:p>
        </p:txBody>
      </p:sp>
    </p:spTree>
    <p:extLst>
      <p:ext uri="{BB962C8B-B14F-4D97-AF65-F5344CB8AC3E}">
        <p14:creationId xmlns:p14="http://schemas.microsoft.com/office/powerpoint/2010/main" val="3895802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AF9625-EC3A-4464-B34D-5901CD45D57B}"/>
              </a:ext>
            </a:extLst>
          </p:cNvPr>
          <p:cNvSpPr>
            <a:spLocks noGrp="1"/>
          </p:cNvSpPr>
          <p:nvPr>
            <p:ph idx="1"/>
          </p:nvPr>
        </p:nvSpPr>
        <p:spPr>
          <a:xfrm>
            <a:off x="587679" y="422709"/>
            <a:ext cx="10515600" cy="6241137"/>
          </a:xfrm>
        </p:spPr>
        <p:txBody>
          <a:bodyPr>
            <a:normAutofit/>
          </a:bodyPr>
          <a:lstStyle/>
          <a:p>
            <a:pPr marL="0" indent="0">
              <a:buNone/>
            </a:pPr>
            <a:r>
              <a:rPr lang="en-US" sz="6600" dirty="0"/>
              <a:t>Elsa </a:t>
            </a:r>
          </a:p>
          <a:p>
            <a:pPr marL="0" indent="0">
              <a:buNone/>
            </a:pPr>
            <a:r>
              <a:rPr lang="en-US" sz="6600" dirty="0"/>
              <a:t>Chip </a:t>
            </a:r>
          </a:p>
          <a:p>
            <a:pPr marL="0" indent="0">
              <a:buNone/>
            </a:pPr>
            <a:r>
              <a:rPr lang="en-US" sz="6600" dirty="0"/>
              <a:t>Goofy </a:t>
            </a:r>
          </a:p>
          <a:p>
            <a:pPr marL="0" indent="0">
              <a:buNone/>
            </a:pPr>
            <a:r>
              <a:rPr lang="en-US" sz="6600" dirty="0"/>
              <a:t>Simba </a:t>
            </a:r>
          </a:p>
          <a:p>
            <a:pPr marL="0" indent="0">
              <a:buNone/>
            </a:pPr>
            <a:r>
              <a:rPr lang="en-US" sz="6600" dirty="0"/>
              <a:t>Baloo </a:t>
            </a:r>
          </a:p>
          <a:p>
            <a:pPr marL="0" indent="0">
              <a:buNone/>
            </a:pPr>
            <a:r>
              <a:rPr lang="en-US" sz="6600" dirty="0"/>
              <a:t>Buzz </a:t>
            </a:r>
          </a:p>
          <a:p>
            <a:pPr marL="0" indent="0">
              <a:buNone/>
            </a:pPr>
            <a:endParaRPr lang="en-US" dirty="0"/>
          </a:p>
        </p:txBody>
      </p:sp>
      <p:pic>
        <p:nvPicPr>
          <p:cNvPr id="4" name="Picture 12" descr="Baloo Bear | Disney Character | A Complete Guide">
            <a:extLst>
              <a:ext uri="{FF2B5EF4-FFF2-40B4-BE49-F238E27FC236}">
                <a16:creationId xmlns="" xmlns:a16="http://schemas.microsoft.com/office/drawing/2014/main" id="{1BF10006-AD5C-488E-93F2-253BA020D5D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65529" y="31420"/>
            <a:ext cx="903732" cy="90373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0" descr="Simba/Gallery | Disney Wiki | Fandom">
            <a:extLst>
              <a:ext uri="{FF2B5EF4-FFF2-40B4-BE49-F238E27FC236}">
                <a16:creationId xmlns="" xmlns:a16="http://schemas.microsoft.com/office/drawing/2014/main" id="{84E893BD-DCC2-4391-86F4-799F72BD7A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33829" y="4426520"/>
            <a:ext cx="1071563" cy="107156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We would like you to take a look at our gratis specimen on the ...">
            <a:extLst>
              <a:ext uri="{FF2B5EF4-FFF2-40B4-BE49-F238E27FC236}">
                <a16:creationId xmlns="" xmlns:a16="http://schemas.microsoft.com/office/drawing/2014/main" id="{A7002EAC-E033-40DE-821B-0552B3BE43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96340" y="3303309"/>
            <a:ext cx="772921" cy="116571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CHIP 'N' DALE (с изображениями) | Мультипликационные иллютрации ...">
            <a:extLst>
              <a:ext uri="{FF2B5EF4-FFF2-40B4-BE49-F238E27FC236}">
                <a16:creationId xmlns="" xmlns:a16="http://schemas.microsoft.com/office/drawing/2014/main" id="{1261554E-DCB0-4EA9-B753-4E5751FD545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85663" y="5511452"/>
            <a:ext cx="968778" cy="131512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Elsa | Disney Frozen">
            <a:extLst>
              <a:ext uri="{FF2B5EF4-FFF2-40B4-BE49-F238E27FC236}">
                <a16:creationId xmlns="" xmlns:a16="http://schemas.microsoft.com/office/drawing/2014/main" id="{FE09CA6E-CA75-4FE6-8874-2A276DA4F2F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99457" y="2144275"/>
            <a:ext cx="1159034" cy="115903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Buzz Lightyear | Disney Wiki | Fandom">
            <a:extLst>
              <a:ext uri="{FF2B5EF4-FFF2-40B4-BE49-F238E27FC236}">
                <a16:creationId xmlns="" xmlns:a16="http://schemas.microsoft.com/office/drawing/2014/main" id="{9FB95708-0474-43A7-8FBC-7042E17D503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233829" y="982889"/>
            <a:ext cx="1156693" cy="11112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7358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4F42FDF-B426-486D-8CF3-73AEBF19F399}"/>
              </a:ext>
            </a:extLst>
          </p:cNvPr>
          <p:cNvSpPr>
            <a:spLocks noGrp="1"/>
          </p:cNvSpPr>
          <p:nvPr>
            <p:ph idx="1"/>
          </p:nvPr>
        </p:nvSpPr>
        <p:spPr>
          <a:xfrm>
            <a:off x="211898" y="302935"/>
            <a:ext cx="10515600" cy="6321702"/>
          </a:xfrm>
        </p:spPr>
        <p:txBody>
          <a:bodyPr>
            <a:normAutofit fontScale="92500" lnSpcReduction="10000"/>
          </a:bodyPr>
          <a:lstStyle/>
          <a:p>
            <a:pPr marL="0" indent="0">
              <a:buNone/>
            </a:pPr>
            <a:r>
              <a:rPr lang="en-US" dirty="0"/>
              <a:t>Match the phrases to the correct pictures.</a:t>
            </a:r>
          </a:p>
          <a:p>
            <a:pPr marL="0" indent="0">
              <a:buNone/>
            </a:pPr>
            <a:endParaRPr lang="en-US" dirty="0"/>
          </a:p>
          <a:p>
            <a:pPr marL="0" indent="0">
              <a:buNone/>
            </a:pPr>
            <a:r>
              <a:rPr lang="en-US" sz="4000" dirty="0"/>
              <a:t>Two ducks in a boat.</a:t>
            </a:r>
          </a:p>
          <a:p>
            <a:pPr marL="0" indent="0">
              <a:buNone/>
            </a:pPr>
            <a:endParaRPr lang="en-US" sz="4000" dirty="0"/>
          </a:p>
          <a:p>
            <a:pPr marL="0" indent="0">
              <a:buNone/>
            </a:pPr>
            <a:r>
              <a:rPr lang="en-US" sz="4000" dirty="0"/>
              <a:t>A mouse and his house.</a:t>
            </a:r>
          </a:p>
          <a:p>
            <a:pPr marL="0" indent="0">
              <a:buNone/>
            </a:pPr>
            <a:endParaRPr lang="en-US" sz="4000" dirty="0"/>
          </a:p>
          <a:p>
            <a:pPr marL="0" indent="0">
              <a:buNone/>
            </a:pPr>
            <a:r>
              <a:rPr lang="en-US" sz="4000" dirty="0"/>
              <a:t>There is a rat in a hat.</a:t>
            </a:r>
          </a:p>
          <a:p>
            <a:pPr marL="0" indent="0">
              <a:buNone/>
            </a:pPr>
            <a:endParaRPr lang="en-US" sz="4000" dirty="0"/>
          </a:p>
          <a:p>
            <a:pPr marL="0" indent="0">
              <a:buNone/>
            </a:pPr>
            <a:r>
              <a:rPr lang="en-US" sz="4000" dirty="0"/>
              <a:t>Stitch is sad.</a:t>
            </a:r>
          </a:p>
          <a:p>
            <a:pPr marL="0" indent="0">
              <a:buNone/>
            </a:pPr>
            <a:endParaRPr lang="en-US" sz="4000" dirty="0"/>
          </a:p>
          <a:p>
            <a:pPr marL="0" indent="0">
              <a:buNone/>
            </a:pPr>
            <a:r>
              <a:rPr lang="en-US" sz="4000" dirty="0"/>
              <a:t>The fish are in bags.</a:t>
            </a:r>
          </a:p>
          <a:p>
            <a:pPr marL="0" indent="0">
              <a:buNone/>
            </a:pPr>
            <a:endParaRPr lang="en-US" dirty="0"/>
          </a:p>
          <a:p>
            <a:pPr marL="0" indent="0">
              <a:buNone/>
            </a:pPr>
            <a:endParaRPr lang="en-US" dirty="0"/>
          </a:p>
        </p:txBody>
      </p:sp>
      <p:pic>
        <p:nvPicPr>
          <p:cNvPr id="2062" name="Picture 14" descr="Lilo &amp; Stitch - Stitch is waiting for his family [HD] - YouTube">
            <a:extLst>
              <a:ext uri="{FF2B5EF4-FFF2-40B4-BE49-F238E27FC236}">
                <a16:creationId xmlns="" xmlns:a16="http://schemas.microsoft.com/office/drawing/2014/main" id="{9F551EE4-6A82-45D1-925E-CC4380F5CD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1764" y="5736995"/>
            <a:ext cx="1867208" cy="1045636"/>
          </a:xfrm>
          <a:prstGeom prst="rect">
            <a:avLst/>
          </a:prstGeom>
          <a:noFill/>
          <a:extLst>
            <a:ext uri="{909E8E84-426E-40DD-AFC4-6F175D3DCCD1}">
              <a14:hiddenFill xmlns:a14="http://schemas.microsoft.com/office/drawing/2010/main">
                <a:solidFill>
                  <a:srgbClr val="FFFFFF"/>
                </a:solidFill>
              </a14:hiddenFill>
            </a:ext>
          </a:extLst>
        </p:spPr>
      </p:pic>
      <p:pic>
        <p:nvPicPr>
          <p:cNvPr id="2064" name="Picture 16" descr="What happened to the 'Finding Nemo' Tank Gang?">
            <a:extLst>
              <a:ext uri="{FF2B5EF4-FFF2-40B4-BE49-F238E27FC236}">
                <a16:creationId xmlns="" xmlns:a16="http://schemas.microsoft.com/office/drawing/2014/main" id="{18A58232-8620-41C5-9BC0-B658DB7414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9785" y="75369"/>
            <a:ext cx="2315778" cy="1308918"/>
          </a:xfrm>
          <a:prstGeom prst="rect">
            <a:avLst/>
          </a:prstGeom>
          <a:noFill/>
          <a:extLst>
            <a:ext uri="{909E8E84-426E-40DD-AFC4-6F175D3DCCD1}">
              <a14:hiddenFill xmlns:a14="http://schemas.microsoft.com/office/drawing/2010/main">
                <a:solidFill>
                  <a:srgbClr val="FFFFFF"/>
                </a:solidFill>
              </a14:hiddenFill>
            </a:ext>
          </a:extLst>
        </p:spPr>
      </p:pic>
      <p:pic>
        <p:nvPicPr>
          <p:cNvPr id="2066" name="Picture 18" descr="Image result for daisy and donald in boat">
            <a:extLst>
              <a:ext uri="{FF2B5EF4-FFF2-40B4-BE49-F238E27FC236}">
                <a16:creationId xmlns="" xmlns:a16="http://schemas.microsoft.com/office/drawing/2014/main" id="{4A9AD63C-15B6-4AC2-AF30-65F341F3EE8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92851" y="2760673"/>
            <a:ext cx="1430698" cy="1603368"/>
          </a:xfrm>
          <a:prstGeom prst="rect">
            <a:avLst/>
          </a:prstGeom>
          <a:noFill/>
          <a:extLst>
            <a:ext uri="{909E8E84-426E-40DD-AFC4-6F175D3DCCD1}">
              <a14:hiddenFill xmlns:a14="http://schemas.microsoft.com/office/drawing/2010/main">
                <a:solidFill>
                  <a:srgbClr val="FFFFFF"/>
                </a:solidFill>
              </a14:hiddenFill>
            </a:ext>
          </a:extLst>
        </p:spPr>
      </p:pic>
      <p:pic>
        <p:nvPicPr>
          <p:cNvPr id="2068" name="Picture 20" descr="Mickey Mouse House | CARTOON">
            <a:extLst>
              <a:ext uri="{FF2B5EF4-FFF2-40B4-BE49-F238E27FC236}">
                <a16:creationId xmlns="" xmlns:a16="http://schemas.microsoft.com/office/drawing/2014/main" id="{2F0F1149-6FD3-430E-9CC7-53E37576ADE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7186" y="4527574"/>
            <a:ext cx="1496363" cy="1120828"/>
          </a:xfrm>
          <a:prstGeom prst="rect">
            <a:avLst/>
          </a:prstGeom>
          <a:noFill/>
          <a:extLst>
            <a:ext uri="{909E8E84-426E-40DD-AFC4-6F175D3DCCD1}">
              <a14:hiddenFill xmlns:a14="http://schemas.microsoft.com/office/drawing/2010/main">
                <a:solidFill>
                  <a:srgbClr val="FFFFFF"/>
                </a:solidFill>
              </a14:hiddenFill>
            </a:ext>
          </a:extLst>
        </p:spPr>
      </p:pic>
      <p:pic>
        <p:nvPicPr>
          <p:cNvPr id="2070" name="Picture 22" descr="Remy | Disney Wiki | Fandom">
            <a:extLst>
              <a:ext uri="{FF2B5EF4-FFF2-40B4-BE49-F238E27FC236}">
                <a16:creationId xmlns="" xmlns:a16="http://schemas.microsoft.com/office/drawing/2014/main" id="{B617A363-8D94-40EC-8E3C-3FD34A2A578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51281" y="1451755"/>
            <a:ext cx="1048177" cy="1308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2784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1F06925-674F-4065-BF4D-2067F9676E78}"/>
              </a:ext>
            </a:extLst>
          </p:cNvPr>
          <p:cNvSpPr>
            <a:spLocks noGrp="1"/>
          </p:cNvSpPr>
          <p:nvPr>
            <p:ph type="title"/>
          </p:nvPr>
        </p:nvSpPr>
        <p:spPr/>
        <p:txBody>
          <a:bodyPr/>
          <a:lstStyle/>
          <a:p>
            <a:r>
              <a:rPr lang="en-US" dirty="0"/>
              <a:t>Writing</a:t>
            </a:r>
          </a:p>
        </p:txBody>
      </p:sp>
      <p:sp>
        <p:nvSpPr>
          <p:cNvPr id="3" name="Content Placeholder 2">
            <a:extLst>
              <a:ext uri="{FF2B5EF4-FFF2-40B4-BE49-F238E27FC236}">
                <a16:creationId xmlns="" xmlns:a16="http://schemas.microsoft.com/office/drawing/2014/main" id="{76EB1D26-4F43-492A-BE67-5C5DA8CA7A1A}"/>
              </a:ext>
            </a:extLst>
          </p:cNvPr>
          <p:cNvSpPr>
            <a:spLocks noGrp="1"/>
          </p:cNvSpPr>
          <p:nvPr>
            <p:ph idx="1"/>
          </p:nvPr>
        </p:nvSpPr>
        <p:spPr>
          <a:xfrm>
            <a:off x="152399" y="1825625"/>
            <a:ext cx="11778343" cy="4667250"/>
          </a:xfrm>
        </p:spPr>
        <p:txBody>
          <a:bodyPr>
            <a:normAutofit lnSpcReduction="10000"/>
          </a:bodyPr>
          <a:lstStyle/>
          <a:p>
            <a:pPr marL="0" indent="0">
              <a:buNone/>
            </a:pPr>
            <a:r>
              <a:rPr lang="en-US" dirty="0"/>
              <a:t>Task: We’re Flying Through the Air! Enjoy the Aladdin ride, where you fly through the sky on a magic carpet! </a:t>
            </a:r>
          </a:p>
          <a:p>
            <a:pPr marL="0" indent="0">
              <a:buNone/>
            </a:pPr>
            <a:r>
              <a:rPr lang="en-US" dirty="0" smtClean="0"/>
              <a:t> </a:t>
            </a:r>
            <a:r>
              <a:rPr lang="en-US" dirty="0"/>
              <a:t>Where would you fly to on a magic carpet and why? Describe the setting using your most descriptive words! What would you see, hear, smell, touch and taste in the setting?</a:t>
            </a:r>
          </a:p>
          <a:p>
            <a:pPr marL="0" indent="0">
              <a:buNone/>
            </a:pPr>
            <a:r>
              <a:rPr lang="en-US" dirty="0">
                <a:hlinkClick r:id="rId2"/>
              </a:rPr>
              <a:t>https://www.youtube.com/watch?v=fcbWb1FkSC0</a:t>
            </a:r>
            <a:endParaRPr lang="en-US" dirty="0"/>
          </a:p>
          <a:p>
            <a:pPr marL="0" indent="0">
              <a:buNone/>
            </a:pPr>
            <a:endParaRPr lang="en-US" dirty="0"/>
          </a:p>
          <a:p>
            <a:pPr marL="0" indent="0">
              <a:buNone/>
            </a:pPr>
            <a:r>
              <a:rPr lang="en-GB" sz="2300" dirty="0" smtClean="0"/>
              <a:t>LI – </a:t>
            </a:r>
            <a:endParaRPr lang="en-GB" sz="2300" dirty="0"/>
          </a:p>
          <a:p>
            <a:pPr marL="0" indent="0">
              <a:buNone/>
            </a:pPr>
            <a:r>
              <a:rPr lang="en-GB" sz="2300" dirty="0" smtClean="0"/>
              <a:t> </a:t>
            </a:r>
            <a:r>
              <a:rPr lang="en-GB" sz="2300" dirty="0"/>
              <a:t>I am learning to describe a setting.</a:t>
            </a:r>
          </a:p>
          <a:p>
            <a:pPr marL="0" indent="0">
              <a:buNone/>
            </a:pPr>
            <a:r>
              <a:rPr lang="en-GB" sz="2300" dirty="0" smtClean="0"/>
              <a:t>SC - </a:t>
            </a:r>
            <a:endParaRPr lang="en-US" sz="2300" dirty="0"/>
          </a:p>
          <a:p>
            <a:pPr marL="0" indent="0">
              <a:buNone/>
            </a:pPr>
            <a:r>
              <a:rPr lang="en-GB" sz="2300" dirty="0" smtClean="0"/>
              <a:t>I </a:t>
            </a:r>
            <a:r>
              <a:rPr lang="en-GB" sz="2300" dirty="0"/>
              <a:t>can use descriptive words. I can describe a setting to the reader.</a:t>
            </a:r>
            <a:endParaRPr lang="en-US" sz="2300" dirty="0"/>
          </a:p>
        </p:txBody>
      </p:sp>
    </p:spTree>
    <p:extLst>
      <p:ext uri="{BB962C8B-B14F-4D97-AF65-F5344CB8AC3E}">
        <p14:creationId xmlns:p14="http://schemas.microsoft.com/office/powerpoint/2010/main" val="1118034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23423F7-3F6F-4774-AA84-01A858BFA663}"/>
              </a:ext>
            </a:extLst>
          </p:cNvPr>
          <p:cNvSpPr>
            <a:spLocks noGrp="1"/>
          </p:cNvSpPr>
          <p:nvPr>
            <p:ph type="title"/>
          </p:nvPr>
        </p:nvSpPr>
        <p:spPr>
          <a:xfrm>
            <a:off x="575152" y="85724"/>
            <a:ext cx="10515600" cy="574327"/>
          </a:xfrm>
        </p:spPr>
        <p:txBody>
          <a:bodyPr>
            <a:noAutofit/>
          </a:bodyPr>
          <a:lstStyle/>
          <a:p>
            <a:pPr algn="ctr"/>
            <a:r>
              <a:rPr lang="en-US" sz="3600" dirty="0"/>
              <a:t>Numeracy: Primary 1</a:t>
            </a:r>
          </a:p>
        </p:txBody>
      </p:sp>
      <p:sp>
        <p:nvSpPr>
          <p:cNvPr id="3" name="Content Placeholder 2">
            <a:extLst>
              <a:ext uri="{FF2B5EF4-FFF2-40B4-BE49-F238E27FC236}">
                <a16:creationId xmlns="" xmlns:a16="http://schemas.microsoft.com/office/drawing/2014/main" id="{A000403D-A1DD-4D4A-A223-980FC824659C}"/>
              </a:ext>
            </a:extLst>
          </p:cNvPr>
          <p:cNvSpPr>
            <a:spLocks noGrp="1"/>
          </p:cNvSpPr>
          <p:nvPr>
            <p:ph idx="1"/>
          </p:nvPr>
        </p:nvSpPr>
        <p:spPr>
          <a:xfrm>
            <a:off x="656048" y="3298908"/>
            <a:ext cx="4360101" cy="574327"/>
          </a:xfrm>
        </p:spPr>
        <p:txBody>
          <a:bodyPr/>
          <a:lstStyle/>
          <a:p>
            <a:pPr marL="0" indent="0">
              <a:buNone/>
            </a:pPr>
            <a:r>
              <a:rPr lang="en-US" dirty="0"/>
              <a:t>The park opens at 9 o’clock.</a:t>
            </a:r>
          </a:p>
        </p:txBody>
      </p:sp>
      <p:sp>
        <p:nvSpPr>
          <p:cNvPr id="4" name="Content Placeholder 2">
            <a:extLst>
              <a:ext uri="{FF2B5EF4-FFF2-40B4-BE49-F238E27FC236}">
                <a16:creationId xmlns="" xmlns:a16="http://schemas.microsoft.com/office/drawing/2014/main" id="{891091A3-D058-401E-8B7E-8263C12AA609}"/>
              </a:ext>
            </a:extLst>
          </p:cNvPr>
          <p:cNvSpPr txBox="1">
            <a:spLocks/>
          </p:cNvSpPr>
          <p:nvPr/>
        </p:nvSpPr>
        <p:spPr>
          <a:xfrm>
            <a:off x="575152" y="6388396"/>
            <a:ext cx="5023982" cy="574327"/>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You visit Mickey’s house at 4 o’clock.</a:t>
            </a:r>
          </a:p>
          <a:p>
            <a:pPr marL="0" indent="0">
              <a:buFont typeface="Arial" panose="020B0604020202020204" pitchFamily="34" charset="0"/>
              <a:buNone/>
            </a:pPr>
            <a:endParaRPr lang="en-US" dirty="0"/>
          </a:p>
        </p:txBody>
      </p:sp>
      <p:sp>
        <p:nvSpPr>
          <p:cNvPr id="5" name="Content Placeholder 2">
            <a:extLst>
              <a:ext uri="{FF2B5EF4-FFF2-40B4-BE49-F238E27FC236}">
                <a16:creationId xmlns="" xmlns:a16="http://schemas.microsoft.com/office/drawing/2014/main" id="{57682E07-D08F-4BCA-909D-2B43B78AE7F3}"/>
              </a:ext>
            </a:extLst>
          </p:cNvPr>
          <p:cNvSpPr txBox="1">
            <a:spLocks/>
          </p:cNvSpPr>
          <p:nvPr/>
        </p:nvSpPr>
        <p:spPr>
          <a:xfrm>
            <a:off x="6341300" y="6388396"/>
            <a:ext cx="5157593" cy="574327"/>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Challenge: The park closes at half past 8.</a:t>
            </a:r>
          </a:p>
        </p:txBody>
      </p:sp>
      <p:sp>
        <p:nvSpPr>
          <p:cNvPr id="6" name="Content Placeholder 2">
            <a:extLst>
              <a:ext uri="{FF2B5EF4-FFF2-40B4-BE49-F238E27FC236}">
                <a16:creationId xmlns="" xmlns:a16="http://schemas.microsoft.com/office/drawing/2014/main" id="{50840CCB-CD6A-4327-A1D7-86689BFABEB0}"/>
              </a:ext>
            </a:extLst>
          </p:cNvPr>
          <p:cNvSpPr txBox="1">
            <a:spLocks/>
          </p:cNvSpPr>
          <p:nvPr/>
        </p:nvSpPr>
        <p:spPr>
          <a:xfrm>
            <a:off x="6422640" y="3429000"/>
            <a:ext cx="5257800" cy="574326"/>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You go on the log flumes at 11 o’clock.</a:t>
            </a:r>
          </a:p>
          <a:p>
            <a:pPr marL="0" indent="0">
              <a:buFont typeface="Arial" panose="020B0604020202020204" pitchFamily="34" charset="0"/>
              <a:buNone/>
            </a:pPr>
            <a:endParaRPr lang="en-US" dirty="0"/>
          </a:p>
        </p:txBody>
      </p:sp>
      <p:pic>
        <p:nvPicPr>
          <p:cNvPr id="10" name="Picture 2" descr="Blank Clock Faces for Exercises | Clock face printable, Blank ...">
            <a:extLst>
              <a:ext uri="{FF2B5EF4-FFF2-40B4-BE49-F238E27FC236}">
                <a16:creationId xmlns="" xmlns:a16="http://schemas.microsoft.com/office/drawing/2014/main" id="{F2BD1A49-0F33-45EA-B32B-426097BA06C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733" t="13319" r="5776" b="16466"/>
          <a:stretch/>
        </p:blipFill>
        <p:spPr bwMode="auto">
          <a:xfrm>
            <a:off x="1252600" y="867645"/>
            <a:ext cx="2438432" cy="247253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Blank Clock Faces for Exercises | Clock face printable, Blank ...">
            <a:extLst>
              <a:ext uri="{FF2B5EF4-FFF2-40B4-BE49-F238E27FC236}">
                <a16:creationId xmlns="" xmlns:a16="http://schemas.microsoft.com/office/drawing/2014/main" id="{2C672B65-2222-47B7-A52F-C7BAF5C3267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733" t="13319" r="5776" b="16466"/>
          <a:stretch/>
        </p:blipFill>
        <p:spPr bwMode="auto">
          <a:xfrm>
            <a:off x="7832324" y="3915859"/>
            <a:ext cx="2438432" cy="247253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Blank Clock Faces for Exercises | Clock face printable, Blank ...">
            <a:extLst>
              <a:ext uri="{FF2B5EF4-FFF2-40B4-BE49-F238E27FC236}">
                <a16:creationId xmlns="" xmlns:a16="http://schemas.microsoft.com/office/drawing/2014/main" id="{B4941514-B669-4F03-A430-14900EB53C3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733" t="13319" r="5776" b="16466"/>
          <a:stretch/>
        </p:blipFill>
        <p:spPr bwMode="auto">
          <a:xfrm>
            <a:off x="7832324" y="941371"/>
            <a:ext cx="2438432" cy="247253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Blank Clock Faces for Exercises | Clock face printable, Blank ...">
            <a:extLst>
              <a:ext uri="{FF2B5EF4-FFF2-40B4-BE49-F238E27FC236}">
                <a16:creationId xmlns="" xmlns:a16="http://schemas.microsoft.com/office/drawing/2014/main" id="{40623111-9A60-418E-9061-A17AFD25A55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733" t="13319" r="5776" b="16466"/>
          <a:stretch/>
        </p:blipFill>
        <p:spPr bwMode="auto">
          <a:xfrm>
            <a:off x="1270843" y="3915859"/>
            <a:ext cx="2438432" cy="2472537"/>
          </a:xfrm>
          <a:prstGeom prst="rect">
            <a:avLst/>
          </a:prstGeom>
          <a:noFill/>
          <a:extLst>
            <a:ext uri="{909E8E84-426E-40DD-AFC4-6F175D3DCCD1}">
              <a14:hiddenFill xmlns:a14="http://schemas.microsoft.com/office/drawing/2010/main">
                <a:solidFill>
                  <a:srgbClr val="FFFFFF"/>
                </a:solidFill>
              </a14:hiddenFill>
            </a:ext>
          </a:extLst>
        </p:spPr>
      </p:pic>
      <p:sp>
        <p:nvSpPr>
          <p:cNvPr id="14" name="Content Placeholder 2">
            <a:extLst>
              <a:ext uri="{FF2B5EF4-FFF2-40B4-BE49-F238E27FC236}">
                <a16:creationId xmlns="" xmlns:a16="http://schemas.microsoft.com/office/drawing/2014/main" id="{48C226C5-2380-48A0-A52C-481162FE7D6E}"/>
              </a:ext>
            </a:extLst>
          </p:cNvPr>
          <p:cNvSpPr txBox="1">
            <a:spLocks/>
          </p:cNvSpPr>
          <p:nvPr/>
        </p:nvSpPr>
        <p:spPr>
          <a:xfrm>
            <a:off x="3368977" y="852553"/>
            <a:ext cx="5257799" cy="574326"/>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100" dirty="0"/>
              <a:t>Draw the hour and minute hands to show the time.</a:t>
            </a: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2727506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23423F7-3F6F-4774-AA84-01A858BFA663}"/>
              </a:ext>
            </a:extLst>
          </p:cNvPr>
          <p:cNvSpPr>
            <a:spLocks noGrp="1"/>
          </p:cNvSpPr>
          <p:nvPr>
            <p:ph type="title"/>
          </p:nvPr>
        </p:nvSpPr>
        <p:spPr>
          <a:xfrm>
            <a:off x="575152" y="85724"/>
            <a:ext cx="10515600" cy="574327"/>
          </a:xfrm>
        </p:spPr>
        <p:txBody>
          <a:bodyPr>
            <a:noAutofit/>
          </a:bodyPr>
          <a:lstStyle/>
          <a:p>
            <a:pPr algn="ctr"/>
            <a:r>
              <a:rPr lang="en-US" sz="3600" dirty="0"/>
              <a:t>Numeracy: Primary 2</a:t>
            </a:r>
          </a:p>
        </p:txBody>
      </p:sp>
      <p:sp>
        <p:nvSpPr>
          <p:cNvPr id="3" name="Content Placeholder 2">
            <a:extLst>
              <a:ext uri="{FF2B5EF4-FFF2-40B4-BE49-F238E27FC236}">
                <a16:creationId xmlns="" xmlns:a16="http://schemas.microsoft.com/office/drawing/2014/main" id="{A000403D-A1DD-4D4A-A223-980FC824659C}"/>
              </a:ext>
            </a:extLst>
          </p:cNvPr>
          <p:cNvSpPr>
            <a:spLocks noGrp="1"/>
          </p:cNvSpPr>
          <p:nvPr>
            <p:ph idx="1"/>
          </p:nvPr>
        </p:nvSpPr>
        <p:spPr>
          <a:xfrm>
            <a:off x="656048" y="3298908"/>
            <a:ext cx="4360101" cy="574327"/>
          </a:xfrm>
        </p:spPr>
        <p:txBody>
          <a:bodyPr>
            <a:normAutofit fontScale="85000" lnSpcReduction="10000"/>
          </a:bodyPr>
          <a:lstStyle/>
          <a:p>
            <a:pPr marL="0" indent="0">
              <a:buNone/>
            </a:pPr>
            <a:r>
              <a:rPr lang="en-US" dirty="0"/>
              <a:t>The park opens at quarter past 9.</a:t>
            </a:r>
          </a:p>
        </p:txBody>
      </p:sp>
      <p:sp>
        <p:nvSpPr>
          <p:cNvPr id="4" name="Content Placeholder 2">
            <a:extLst>
              <a:ext uri="{FF2B5EF4-FFF2-40B4-BE49-F238E27FC236}">
                <a16:creationId xmlns="" xmlns:a16="http://schemas.microsoft.com/office/drawing/2014/main" id="{891091A3-D058-401E-8B7E-8263C12AA609}"/>
              </a:ext>
            </a:extLst>
          </p:cNvPr>
          <p:cNvSpPr txBox="1">
            <a:spLocks/>
          </p:cNvSpPr>
          <p:nvPr/>
        </p:nvSpPr>
        <p:spPr>
          <a:xfrm>
            <a:off x="575152" y="6388396"/>
            <a:ext cx="5023982" cy="574327"/>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You visit Mickey’s house at quarter to 3.</a:t>
            </a:r>
          </a:p>
          <a:p>
            <a:pPr marL="0" indent="0">
              <a:buFont typeface="Arial" panose="020B0604020202020204" pitchFamily="34" charset="0"/>
              <a:buNone/>
            </a:pPr>
            <a:endParaRPr lang="en-US" dirty="0"/>
          </a:p>
        </p:txBody>
      </p:sp>
      <p:sp>
        <p:nvSpPr>
          <p:cNvPr id="5" name="Content Placeholder 2">
            <a:extLst>
              <a:ext uri="{FF2B5EF4-FFF2-40B4-BE49-F238E27FC236}">
                <a16:creationId xmlns="" xmlns:a16="http://schemas.microsoft.com/office/drawing/2014/main" id="{57682E07-D08F-4BCA-909D-2B43B78AE7F3}"/>
              </a:ext>
            </a:extLst>
          </p:cNvPr>
          <p:cNvSpPr txBox="1">
            <a:spLocks/>
          </p:cNvSpPr>
          <p:nvPr/>
        </p:nvSpPr>
        <p:spPr>
          <a:xfrm>
            <a:off x="6341300" y="6388396"/>
            <a:ext cx="5157593" cy="574327"/>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Challenge: The park closes at 25 past 8.</a:t>
            </a:r>
          </a:p>
        </p:txBody>
      </p:sp>
      <p:sp>
        <p:nvSpPr>
          <p:cNvPr id="6" name="Content Placeholder 2">
            <a:extLst>
              <a:ext uri="{FF2B5EF4-FFF2-40B4-BE49-F238E27FC236}">
                <a16:creationId xmlns="" xmlns:a16="http://schemas.microsoft.com/office/drawing/2014/main" id="{50840CCB-CD6A-4327-A1D7-86689BFABEB0}"/>
              </a:ext>
            </a:extLst>
          </p:cNvPr>
          <p:cNvSpPr txBox="1">
            <a:spLocks/>
          </p:cNvSpPr>
          <p:nvPr/>
        </p:nvSpPr>
        <p:spPr>
          <a:xfrm>
            <a:off x="6422640" y="3429000"/>
            <a:ext cx="5257800" cy="574326"/>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You go on the log flumes at half past 11.</a:t>
            </a:r>
          </a:p>
          <a:p>
            <a:pPr marL="0" indent="0">
              <a:buFont typeface="Arial" panose="020B0604020202020204" pitchFamily="34" charset="0"/>
              <a:buNone/>
            </a:pPr>
            <a:endParaRPr lang="en-US" dirty="0"/>
          </a:p>
        </p:txBody>
      </p:sp>
      <p:pic>
        <p:nvPicPr>
          <p:cNvPr id="10" name="Picture 2" descr="Blank Clock Faces for Exercises | Clock face printable, Blank ...">
            <a:extLst>
              <a:ext uri="{FF2B5EF4-FFF2-40B4-BE49-F238E27FC236}">
                <a16:creationId xmlns="" xmlns:a16="http://schemas.microsoft.com/office/drawing/2014/main" id="{F2BD1A49-0F33-45EA-B32B-426097BA06C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733" t="13319" r="5776" b="16466"/>
          <a:stretch/>
        </p:blipFill>
        <p:spPr bwMode="auto">
          <a:xfrm>
            <a:off x="1252600" y="867645"/>
            <a:ext cx="2438432" cy="247253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Blank Clock Faces for Exercises | Clock face printable, Blank ...">
            <a:extLst>
              <a:ext uri="{FF2B5EF4-FFF2-40B4-BE49-F238E27FC236}">
                <a16:creationId xmlns="" xmlns:a16="http://schemas.microsoft.com/office/drawing/2014/main" id="{2C672B65-2222-47B7-A52F-C7BAF5C3267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733" t="13319" r="5776" b="16466"/>
          <a:stretch/>
        </p:blipFill>
        <p:spPr bwMode="auto">
          <a:xfrm>
            <a:off x="7832324" y="3915859"/>
            <a:ext cx="2438432" cy="247253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Blank Clock Faces for Exercises | Clock face printable, Blank ...">
            <a:extLst>
              <a:ext uri="{FF2B5EF4-FFF2-40B4-BE49-F238E27FC236}">
                <a16:creationId xmlns="" xmlns:a16="http://schemas.microsoft.com/office/drawing/2014/main" id="{B4941514-B669-4F03-A430-14900EB53C3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733" t="13319" r="5776" b="16466"/>
          <a:stretch/>
        </p:blipFill>
        <p:spPr bwMode="auto">
          <a:xfrm>
            <a:off x="7832324" y="941371"/>
            <a:ext cx="2438432" cy="247253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Blank Clock Faces for Exercises | Clock face printable, Blank ...">
            <a:extLst>
              <a:ext uri="{FF2B5EF4-FFF2-40B4-BE49-F238E27FC236}">
                <a16:creationId xmlns="" xmlns:a16="http://schemas.microsoft.com/office/drawing/2014/main" id="{40623111-9A60-418E-9061-A17AFD25A55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733" t="13319" r="5776" b="16466"/>
          <a:stretch/>
        </p:blipFill>
        <p:spPr bwMode="auto">
          <a:xfrm>
            <a:off x="1270843" y="3915859"/>
            <a:ext cx="2438432" cy="2472537"/>
          </a:xfrm>
          <a:prstGeom prst="rect">
            <a:avLst/>
          </a:prstGeom>
          <a:noFill/>
          <a:extLst>
            <a:ext uri="{909E8E84-426E-40DD-AFC4-6F175D3DCCD1}">
              <a14:hiddenFill xmlns:a14="http://schemas.microsoft.com/office/drawing/2010/main">
                <a:solidFill>
                  <a:srgbClr val="FFFFFF"/>
                </a:solidFill>
              </a14:hiddenFill>
            </a:ext>
          </a:extLst>
        </p:spPr>
      </p:pic>
      <p:sp>
        <p:nvSpPr>
          <p:cNvPr id="14" name="Content Placeholder 2">
            <a:extLst>
              <a:ext uri="{FF2B5EF4-FFF2-40B4-BE49-F238E27FC236}">
                <a16:creationId xmlns="" xmlns:a16="http://schemas.microsoft.com/office/drawing/2014/main" id="{48C226C5-2380-48A0-A52C-481162FE7D6E}"/>
              </a:ext>
            </a:extLst>
          </p:cNvPr>
          <p:cNvSpPr txBox="1">
            <a:spLocks/>
          </p:cNvSpPr>
          <p:nvPr/>
        </p:nvSpPr>
        <p:spPr>
          <a:xfrm>
            <a:off x="3368977" y="852553"/>
            <a:ext cx="5257799" cy="574326"/>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100" dirty="0"/>
              <a:t>Draw the hour and minute hands to show the time.</a:t>
            </a: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2409713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C2E246-1F2D-4FE3-9A78-3967BEE0FE2A}"/>
              </a:ext>
            </a:extLst>
          </p:cNvPr>
          <p:cNvSpPr>
            <a:spLocks noGrp="1"/>
          </p:cNvSpPr>
          <p:nvPr>
            <p:ph type="title"/>
          </p:nvPr>
        </p:nvSpPr>
        <p:spPr/>
        <p:txBody>
          <a:bodyPr/>
          <a:lstStyle/>
          <a:p>
            <a:r>
              <a:rPr lang="en-US" dirty="0"/>
              <a:t>IDL</a:t>
            </a:r>
          </a:p>
        </p:txBody>
      </p:sp>
      <p:sp>
        <p:nvSpPr>
          <p:cNvPr id="3" name="Content Placeholder 2">
            <a:extLst>
              <a:ext uri="{FF2B5EF4-FFF2-40B4-BE49-F238E27FC236}">
                <a16:creationId xmlns="" xmlns:a16="http://schemas.microsoft.com/office/drawing/2014/main" id="{26C00BD7-D836-42AE-9767-05D82EAE7BD2}"/>
              </a:ext>
            </a:extLst>
          </p:cNvPr>
          <p:cNvSpPr>
            <a:spLocks noGrp="1"/>
          </p:cNvSpPr>
          <p:nvPr>
            <p:ph idx="1"/>
          </p:nvPr>
        </p:nvSpPr>
        <p:spPr>
          <a:xfrm>
            <a:off x="0" y="1825625"/>
            <a:ext cx="8469086" cy="4351338"/>
          </a:xfrm>
        </p:spPr>
        <p:txBody>
          <a:bodyPr>
            <a:normAutofit/>
          </a:bodyPr>
          <a:lstStyle/>
          <a:p>
            <a:pPr marL="0" indent="0">
              <a:buNone/>
            </a:pPr>
            <a:r>
              <a:rPr lang="en-US" dirty="0"/>
              <a:t>STEM </a:t>
            </a:r>
          </a:p>
          <a:p>
            <a:pPr marL="0" indent="0">
              <a:buNone/>
            </a:pPr>
            <a:r>
              <a:rPr lang="en-US" dirty="0"/>
              <a:t>Look at the picture of Cinderella’s castle. Can you create your own castle using materials of your choice? You could use sticks, blocks, or anything else that you wish. Be as creative as you can!</a:t>
            </a:r>
          </a:p>
          <a:p>
            <a:pPr marL="0" indent="0">
              <a:buNone/>
            </a:pPr>
            <a:endParaRPr lang="en-US" dirty="0"/>
          </a:p>
          <a:p>
            <a:pPr marL="0" indent="0">
              <a:buNone/>
            </a:pPr>
            <a:r>
              <a:rPr lang="en-GB" sz="2000" dirty="0" smtClean="0"/>
              <a:t>LI - I </a:t>
            </a:r>
            <a:r>
              <a:rPr lang="en-GB" sz="2000" dirty="0"/>
              <a:t>am learning to build a design.</a:t>
            </a:r>
          </a:p>
          <a:p>
            <a:pPr marL="0" indent="0">
              <a:buNone/>
            </a:pPr>
            <a:r>
              <a:rPr lang="en-GB" sz="2000" dirty="0" smtClean="0"/>
              <a:t>SC - I </a:t>
            </a:r>
            <a:r>
              <a:rPr lang="en-GB" sz="2000" dirty="0"/>
              <a:t>can select materials that will work for my design. I can create an interesting design.</a:t>
            </a:r>
            <a:r>
              <a:rPr lang="en-US" sz="2000" dirty="0"/>
              <a:t> </a:t>
            </a:r>
            <a:r>
              <a:rPr lang="en-GB" sz="2000" dirty="0"/>
              <a:t>My design is stable and stays up.</a:t>
            </a:r>
            <a:endParaRPr lang="en-US" sz="2000" dirty="0"/>
          </a:p>
        </p:txBody>
      </p:sp>
      <p:pic>
        <p:nvPicPr>
          <p:cNvPr id="7170" name="Picture 2" descr="Cinderella Castle - Wikipedia">
            <a:extLst>
              <a:ext uri="{FF2B5EF4-FFF2-40B4-BE49-F238E27FC236}">
                <a16:creationId xmlns="" xmlns:a16="http://schemas.microsoft.com/office/drawing/2014/main" id="{B4FD73CD-DCBF-4301-8C59-54B6847FDD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3439" y="175365"/>
            <a:ext cx="3228056" cy="4584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36514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10578</TotalTime>
  <Words>469</Words>
  <Application>Microsoft Office PowerPoint</Application>
  <PresentationFormat>Custom</PresentationFormat>
  <Paragraphs>63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Disney Virtual Trip</vt:lpstr>
      <vt:lpstr>Thursday 25th June</vt:lpstr>
      <vt:lpstr>Reading</vt:lpstr>
      <vt:lpstr>PowerPoint Presentation</vt:lpstr>
      <vt:lpstr>PowerPoint Presentation</vt:lpstr>
      <vt:lpstr>Writing</vt:lpstr>
      <vt:lpstr>Numeracy: Primary 1</vt:lpstr>
      <vt:lpstr>Numeracy: Primary 2</vt:lpstr>
      <vt:lpstr>IDL</vt:lpstr>
      <vt:lpstr>HWB</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Disney Virtual Trip</dc:title>
  <dc:creator>emma cole</dc:creator>
  <cp:lastModifiedBy>caroline grant</cp:lastModifiedBy>
  <cp:revision>17</cp:revision>
  <dcterms:created xsi:type="dcterms:W3CDTF">2020-06-02T14:45:15Z</dcterms:created>
  <dcterms:modified xsi:type="dcterms:W3CDTF">2020-06-24T12:56:01Z</dcterms:modified>
</cp:coreProperties>
</file>