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51" r:id="rId3"/>
    <p:sldId id="353" r:id="rId4"/>
    <p:sldId id="352" r:id="rId5"/>
    <p:sldId id="355" r:id="rId6"/>
    <p:sldId id="356" r:id="rId7"/>
    <p:sldId id="341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5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93EB-C964-45F9-B730-93DDB8F0FC2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CA2E-0A93-4BAA-B266-994E06B55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6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www.bbc.co.uk/cbeebies/watch/presenters-daysoftheweekwednesda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microsoft.com/office/2007/relationships/hdphoto" Target="../media/hdphoto6.wdp"/><Relationship Id="rId2" Type="http://schemas.openxmlformats.org/officeDocument/2006/relationships/image" Target="../media/image18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microsoft.com/office/2007/relationships/hdphoto" Target="../media/hdphoto6.wdp"/><Relationship Id="rId2" Type="http://schemas.openxmlformats.org/officeDocument/2006/relationships/image" Target="../media/image18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microsoft.com/office/2007/relationships/hdphoto" Target="../media/hdphoto6.wdp"/><Relationship Id="rId2" Type="http://schemas.openxmlformats.org/officeDocument/2006/relationships/image" Target="../media/image18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jwLKPDJqldw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9.wdp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fK_9T48gM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ieVOtvZXe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YN9mNZ4t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347" y="692696"/>
            <a:ext cx="7117180" cy="792087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Wednesday 24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of June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err="1" smtClean="0">
                <a:latin typeface="Comic Sans MS" panose="030F0702030302020204" pitchFamily="66" charset="0"/>
              </a:rPr>
              <a:t>Mecredi</a:t>
            </a:r>
            <a:r>
              <a:rPr lang="en-GB" sz="3200" dirty="0" smtClean="0">
                <a:latin typeface="Comic Sans MS" panose="030F0702030302020204" pitchFamily="66" charset="0"/>
              </a:rPr>
              <a:t> 24 </a:t>
            </a:r>
            <a:r>
              <a:rPr lang="en-GB" sz="3200" dirty="0" err="1">
                <a:latin typeface="Comic Sans MS" panose="030F0702030302020204" pitchFamily="66" charset="0"/>
              </a:rPr>
              <a:t>j</a:t>
            </a:r>
            <a:r>
              <a:rPr lang="en-GB" sz="3200" dirty="0" err="1" smtClean="0">
                <a:latin typeface="Comic Sans MS" panose="030F0702030302020204" pitchFamily="66" charset="0"/>
              </a:rPr>
              <a:t>uin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5745" y="283616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277" y="3140968"/>
            <a:ext cx="1733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French.</a:t>
            </a:r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301551EA-DF2E-4BE1-B2F8-04998A289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35141"/>
              </p:ext>
            </p:extLst>
          </p:nvPr>
        </p:nvGraphicFramePr>
        <p:xfrm>
          <a:off x="2957814" y="769595"/>
          <a:ext cx="60960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6415623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11084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Aladdin fruit skewers 5p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Pizza 7p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92472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Ice cream 10p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Rice crispy treat 6p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43237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Pretzel 4p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Doughnut 8p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7254782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2A9C0-D548-4A77-8E47-4AFCBB8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27" y="-2328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Sassoon Infant Std" panose="020B0503020103030203" pitchFamily="34" charset="0"/>
              </a:rPr>
              <a:t>Mickey’s Snack Menu</a:t>
            </a:r>
          </a:p>
        </p:txBody>
      </p:sp>
      <p:pic>
        <p:nvPicPr>
          <p:cNvPr id="1026" name="Picture 2" descr="Coin purse clipart - Clip Art Library">
            <a:extLst>
              <a:ext uri="{FF2B5EF4-FFF2-40B4-BE49-F238E27FC236}">
                <a16:creationId xmlns:a16="http://schemas.microsoft.com/office/drawing/2014/main" xmlns="" id="{9E65A6A0-F677-4E51-B3F4-B1238C69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4" y="4022631"/>
            <a:ext cx="2384576" cy="27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Hand Clipart Transparent, Download Free Clip Art, Free Clip ...">
            <a:extLst>
              <a:ext uri="{FF2B5EF4-FFF2-40B4-BE49-F238E27FC236}">
                <a16:creationId xmlns:a16="http://schemas.microsoft.com/office/drawing/2014/main" xmlns="" id="{956D6724-5D25-4581-B1F7-208927C6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" y="0"/>
            <a:ext cx="2824089" cy="39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D42605-8BE7-4529-81CC-19ADFA7C9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455" y="3075437"/>
            <a:ext cx="1166092" cy="1554789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AE8CDCB8-B15A-49B6-9C90-4D29C6508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15415" r="15845" b="8128"/>
          <a:stretch/>
        </p:blipFill>
        <p:spPr bwMode="auto">
          <a:xfrm>
            <a:off x="3899196" y="5063611"/>
            <a:ext cx="1374069" cy="15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B19E00A-8A25-4294-BC34-CD895E1B7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1117"/>
          <a:stretch/>
        </p:blipFill>
        <p:spPr bwMode="auto">
          <a:xfrm>
            <a:off x="7113040" y="5171431"/>
            <a:ext cx="1166092" cy="14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BE106D41-5463-4968-B9BC-F04E613B8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33125" r="6347" b="18174"/>
          <a:stretch/>
        </p:blipFill>
        <p:spPr bwMode="auto">
          <a:xfrm>
            <a:off x="6947551" y="976556"/>
            <a:ext cx="1485901" cy="16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addin Fruit Skewers Disney Food Art Recipe - The Healthy Mouse">
            <a:extLst>
              <a:ext uri="{FF2B5EF4-FFF2-40B4-BE49-F238E27FC236}">
                <a16:creationId xmlns:a16="http://schemas.microsoft.com/office/drawing/2014/main" xmlns="" id="{08E4D04E-E38D-430A-96A5-7A608A6C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33113" r="15608"/>
          <a:stretch/>
        </p:blipFill>
        <p:spPr bwMode="auto">
          <a:xfrm>
            <a:off x="3762942" y="1126024"/>
            <a:ext cx="1357072" cy="15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sney World Waffle Wafer Topper Cookies | POPSUGAR Food">
            <a:extLst>
              <a:ext uri="{FF2B5EF4-FFF2-40B4-BE49-F238E27FC236}">
                <a16:creationId xmlns:a16="http://schemas.microsoft.com/office/drawing/2014/main" xmlns="" id="{D1315F64-0083-4DDC-82D3-6EE178F7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96" y="3236883"/>
            <a:ext cx="1129555" cy="15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8FA5446B-B33D-4C98-A529-E95D4431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" y="5839852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5 p coin">
            <a:extLst>
              <a:ext uri="{FF2B5EF4-FFF2-40B4-BE49-F238E27FC236}">
                <a16:creationId xmlns:a16="http://schemas.microsoft.com/office/drawing/2014/main" xmlns="" id="{FE59DE09-19AE-4D5E-9EAC-0F6950F9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51" b="95699" l="4167" r="97917">
                        <a14:foregroundMark x1="9375" y1="25806" x2="44792" y2="6452"/>
                        <a14:foregroundMark x1="44792" y1="6452" x2="69792" y2="56989"/>
                        <a14:foregroundMark x1="69792" y1="56989" x2="30208" y2="92473"/>
                        <a14:foregroundMark x1="30208" y1="92473" x2="0" y2="41935"/>
                        <a14:foregroundMark x1="0" y1="41935" x2="41667" y2="7527"/>
                        <a14:foregroundMark x1="41667" y1="7527" x2="93998" y2="14942"/>
                        <a14:foregroundMark x1="95372" y1="30618" x2="96875" y2="70968"/>
                        <a14:foregroundMark x1="96875" y1="70968" x2="50000" y2="96774"/>
                        <a14:foregroundMark x1="50000" y1="96774" x2="30208" y2="95699"/>
                        <a14:foregroundMark x1="87354" y1="36567" x2="98958" y2="64516"/>
                        <a14:foregroundMark x1="4167" y1="35484" x2="5208" y2="64516"/>
                        <a14:foregroundMark x1="55208" y1="6452" x2="58333" y2="2151"/>
                        <a14:backgroundMark x1="96875" y1="1075" x2="88542" y2="6452"/>
                        <a14:backgroundMark x1="91667" y1="19355" x2="98958" y2="27957"/>
                        <a14:backgroundMark x1="96875" y1="18280" x2="91667" y2="8602"/>
                        <a14:backgroundMark x1="96875" y1="22581" x2="95833" y2="1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0" y="5850161"/>
            <a:ext cx="483364" cy="6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p Coin Ten Pence Coin Circulated 1992 - 2016 | eBay">
            <a:extLst>
              <a:ext uri="{FF2B5EF4-FFF2-40B4-BE49-F238E27FC236}">
                <a16:creationId xmlns:a16="http://schemas.microsoft.com/office/drawing/2014/main" xmlns="" id="{CBB3FBBC-2288-4187-B613-F1264E5F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56" b="97333" l="889" r="96000">
                        <a14:foregroundMark x1="5945" y1="36285" x2="11111" y2="23111"/>
                        <a14:foregroundMark x1="11111" y1="23111" x2="28889" y2="7111"/>
                        <a14:foregroundMark x1="28889" y1="7111" x2="51111" y2="1778"/>
                        <a14:foregroundMark x1="68030" y1="5682" x2="68701" y2="5837"/>
                        <a14:foregroundMark x1="51111" y1="1778" x2="65967" y2="5206"/>
                        <a14:foregroundMark x1="79020" y1="11909" x2="91111" y2="24000"/>
                        <a14:foregroundMark x1="91111" y1="24000" x2="98667" y2="46667"/>
                        <a14:foregroundMark x1="98667" y1="46667" x2="94222" y2="70222"/>
                        <a14:foregroundMark x1="94222" y1="70222" x2="79111" y2="88000"/>
                        <a14:foregroundMark x1="79111" y1="88000" x2="58222" y2="97778"/>
                        <a14:foregroundMark x1="58222" y1="97778" x2="38372" y2="99335"/>
                        <a14:foregroundMark x1="30415" y1="96089" x2="16444" y2="86667"/>
                        <a14:foregroundMark x1="16444" y1="86667" x2="5677" y2="69587"/>
                        <a14:foregroundMark x1="77333" y1="84444" x2="57333" y2="93778"/>
                        <a14:foregroundMark x1="57333" y1="93778" x2="41970" y2="94062"/>
                        <a14:foregroundMark x1="41215" y1="95168" x2="55556" y2="96889"/>
                        <a14:foregroundMark x1="55556" y1="96889" x2="40239" y2="96599"/>
                        <a14:foregroundMark x1="30820" y1="95640" x2="12444" y2="83111"/>
                        <a14:foregroundMark x1="12444" y1="83111" x2="5681" y2="69585"/>
                        <a14:foregroundMark x1="2552" y1="36383" x2="14667" y2="17778"/>
                        <a14:foregroundMark x1="14667" y1="17778" x2="35111" y2="5778"/>
                        <a14:foregroundMark x1="35111" y1="5778" x2="57778" y2="2667"/>
                        <a14:foregroundMark x1="69303" y1="8429" x2="78222" y2="12889"/>
                        <a14:foregroundMark x1="57778" y1="2667" x2="68443" y2="8000"/>
                        <a14:foregroundMark x1="78222" y1="12889" x2="94667" y2="30667"/>
                        <a14:foregroundMark x1="94667" y1="30667" x2="97333" y2="54667"/>
                        <a14:foregroundMark x1="97333" y1="54667" x2="91556" y2="76444"/>
                        <a14:foregroundMark x1="91556" y1="76444" x2="74222" y2="92000"/>
                        <a14:foregroundMark x1="74222" y1="92000" x2="34222" y2="15111"/>
                        <a14:foregroundMark x1="42222" y1="80000" x2="20444" y2="63556"/>
                        <a14:foregroundMark x1="20444" y1="63556" x2="26222" y2="41333"/>
                        <a14:foregroundMark x1="26222" y1="41333" x2="22667" y2="63111"/>
                        <a14:foregroundMark x1="32444" y1="67556" x2="60000" y2="64444"/>
                        <a14:foregroundMark x1="60000" y1="64444" x2="76000" y2="47556"/>
                        <a14:foregroundMark x1="76000" y1="47556" x2="59556" y2="29333"/>
                        <a14:foregroundMark x1="59556" y1="29333" x2="44000" y2="48000"/>
                        <a14:foregroundMark x1="44000" y1="48000" x2="44000" y2="53333"/>
                        <a14:foregroundMark x1="25778" y1="8889" x2="46667" y2="0"/>
                        <a14:foregroundMark x1="66052" y1="1410" x2="66499" y2="1443"/>
                        <a14:foregroundMark x1="46667" y1="0" x2="64145" y2="1272"/>
                        <a14:foregroundMark x1="84395" y1="14343" x2="87556" y2="17333"/>
                        <a14:foregroundMark x1="87556" y1="17333" x2="91111" y2="24000"/>
                        <a14:foregroundMark x1="77333" y1="12000" x2="55111" y2="3556"/>
                        <a14:foregroundMark x1="55111" y1="3556" x2="34222" y2="8889"/>
                        <a14:foregroundMark x1="92000" y1="33778" x2="96444" y2="56889"/>
                        <a14:foregroundMark x1="96444" y1="56889" x2="91556" y2="72444"/>
                        <a14:foregroundMark x1="68444" y1="92444" x2="46667" y2="97333"/>
                        <a14:foregroundMark x1="46667" y1="97333" x2="40775" y2="95813"/>
                        <a14:foregroundMark x1="13778" y1="18667" x2="29778" y2="7111"/>
                        <a14:foregroundMark x1="36889" y1="7111" x2="15556" y2="14667"/>
                        <a14:foregroundMark x1="15556" y1="14667" x2="13333" y2="27556"/>
                        <a14:foregroundMark x1="18667" y1="17333" x2="29778" y2="8000"/>
                        <a14:foregroundMark x1="47111" y1="8000" x2="23111" y2="10222"/>
                        <a14:foregroundMark x1="23111" y1="10222" x2="14667" y2="15556"/>
                        <a14:foregroundMark x1="76889" y1="13333" x2="63556" y2="6222"/>
                        <a14:foregroundMark x1="78667" y1="11556" x2="65333" y2="6222"/>
                        <a14:foregroundMark x1="78667" y1="12444" x2="63111" y2="5333"/>
                        <a14:foregroundMark x1="63111" y1="5333" x2="81333" y2="13778"/>
                        <a14:backgroundMark x1="66794" y1="1148" x2="66222" y2="889"/>
                        <a14:backgroundMark x1="89778" y1="11556" x2="85137" y2="9454"/>
                        <a14:backgroundMark x1="66886" y1="1042" x2="66222" y2="889"/>
                        <a14:backgroundMark x1="77778" y1="3556" x2="75263" y2="2976"/>
                        <a14:backgroundMark x1="28889" y1="97778" x2="32444" y2="99556"/>
                        <a14:backgroundMark x1="29778" y1="98667" x2="38222" y2="99556"/>
                        <a14:backgroundMark x1="2667" y1="67556" x2="444" y2="64889"/>
                        <a14:backgroundMark x1="444" y1="36444" x2="1333" y2="67111"/>
                        <a14:backgroundMark x1="1333" y1="67111" x2="2667" y2="70667"/>
                        <a14:backgroundMark x1="64167" y1="407" x2="6355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4" y="5570765"/>
            <a:ext cx="677805" cy="9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2p Coin Stock Photos &amp; 2p Coin Stock Images - Alamy">
            <a:extLst>
              <a:ext uri="{FF2B5EF4-FFF2-40B4-BE49-F238E27FC236}">
                <a16:creationId xmlns:a16="http://schemas.microsoft.com/office/drawing/2014/main" xmlns="" id="{E5C6B163-5F1F-4D6D-9AAD-3E8D3DB9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8793" l="8295" r="93548">
                        <a14:foregroundMark x1="13825" y1="30603" x2="8295" y2="51724"/>
                        <a14:foregroundMark x1="8295" y1="51724" x2="12442" y2="65517"/>
                        <a14:foregroundMark x1="33180" y1="12069" x2="57604" y2="9483"/>
                        <a14:foregroundMark x1="57604" y1="9483" x2="69124" y2="13793"/>
                        <a14:foregroundMark x1="89401" y1="29310" x2="93548" y2="53017"/>
                        <a14:foregroundMark x1="93548" y1="53017" x2="87558" y2="6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3" y="4926036"/>
            <a:ext cx="703642" cy="10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0EBFDD1A-C2BD-48F1-9350-3FCBBE6D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68" y="4893648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96E83F99-2E48-44F3-8E98-8462B237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33" y="4902860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301551EA-DF2E-4BE1-B2F8-04998A2892B8}"/>
              </a:ext>
            </a:extLst>
          </p:cNvPr>
          <p:cNvGraphicFramePr>
            <a:graphicFrameLocks noGrp="1"/>
          </p:cNvGraphicFramePr>
          <p:nvPr/>
        </p:nvGraphicFramePr>
        <p:xfrm>
          <a:off x="2957814" y="769595"/>
          <a:ext cx="60960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6415623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11084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Aladdin fruit skewers 5p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Pizza 7p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92472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Ice cream 10p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Rice crispy treat 6p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43237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Pretzel 4p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Doughnut 8p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7254782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2A9C0-D548-4A77-8E47-4AFCBB8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27" y="-2328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Sassoon Infant Std" panose="020B0503020103030203" pitchFamily="34" charset="0"/>
              </a:rPr>
              <a:t>Mickey’s Snack Menu</a:t>
            </a:r>
          </a:p>
        </p:txBody>
      </p:sp>
      <p:pic>
        <p:nvPicPr>
          <p:cNvPr id="1026" name="Picture 2" descr="Coin purse clipart - Clip Art Library">
            <a:extLst>
              <a:ext uri="{FF2B5EF4-FFF2-40B4-BE49-F238E27FC236}">
                <a16:creationId xmlns:a16="http://schemas.microsoft.com/office/drawing/2014/main" xmlns="" id="{9E65A6A0-F677-4E51-B3F4-B1238C69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4" y="4022631"/>
            <a:ext cx="2384576" cy="27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Hand Clipart Transparent, Download Free Clip Art, Free Clip ...">
            <a:extLst>
              <a:ext uri="{FF2B5EF4-FFF2-40B4-BE49-F238E27FC236}">
                <a16:creationId xmlns:a16="http://schemas.microsoft.com/office/drawing/2014/main" xmlns="" id="{956D6724-5D25-4581-B1F7-208927C6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" y="0"/>
            <a:ext cx="2824089" cy="39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D42605-8BE7-4529-81CC-19ADFA7C9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455" y="3075437"/>
            <a:ext cx="1166092" cy="1554789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AE8CDCB8-B15A-49B6-9C90-4D29C6508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15415" r="15845" b="8128"/>
          <a:stretch/>
        </p:blipFill>
        <p:spPr bwMode="auto">
          <a:xfrm>
            <a:off x="3899196" y="5063611"/>
            <a:ext cx="1374069" cy="15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B19E00A-8A25-4294-BC34-CD895E1B7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1117"/>
          <a:stretch/>
        </p:blipFill>
        <p:spPr bwMode="auto">
          <a:xfrm>
            <a:off x="7113040" y="5171431"/>
            <a:ext cx="1166092" cy="14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BE106D41-5463-4968-B9BC-F04E613B8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33125" r="6347" b="18174"/>
          <a:stretch/>
        </p:blipFill>
        <p:spPr bwMode="auto">
          <a:xfrm>
            <a:off x="6947551" y="976556"/>
            <a:ext cx="1485901" cy="16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addin Fruit Skewers Disney Food Art Recipe - The Healthy Mouse">
            <a:extLst>
              <a:ext uri="{FF2B5EF4-FFF2-40B4-BE49-F238E27FC236}">
                <a16:creationId xmlns:a16="http://schemas.microsoft.com/office/drawing/2014/main" xmlns="" id="{08E4D04E-E38D-430A-96A5-7A608A6C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33113" r="15608"/>
          <a:stretch/>
        </p:blipFill>
        <p:spPr bwMode="auto">
          <a:xfrm>
            <a:off x="3762942" y="1126024"/>
            <a:ext cx="1357072" cy="15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sney World Waffle Wafer Topper Cookies | POPSUGAR Food">
            <a:extLst>
              <a:ext uri="{FF2B5EF4-FFF2-40B4-BE49-F238E27FC236}">
                <a16:creationId xmlns:a16="http://schemas.microsoft.com/office/drawing/2014/main" xmlns="" id="{D1315F64-0083-4DDC-82D3-6EE178F7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96" y="3236883"/>
            <a:ext cx="1129555" cy="15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8FA5446B-B33D-4C98-A529-E95D4431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" y="5839852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5 p coin">
            <a:extLst>
              <a:ext uri="{FF2B5EF4-FFF2-40B4-BE49-F238E27FC236}">
                <a16:creationId xmlns:a16="http://schemas.microsoft.com/office/drawing/2014/main" xmlns="" id="{FE59DE09-19AE-4D5E-9EAC-0F6950F9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51" b="95699" l="4167" r="97917">
                        <a14:foregroundMark x1="9375" y1="25806" x2="44792" y2="6452"/>
                        <a14:foregroundMark x1="44792" y1="6452" x2="69792" y2="56989"/>
                        <a14:foregroundMark x1="69792" y1="56989" x2="30208" y2="92473"/>
                        <a14:foregroundMark x1="30208" y1="92473" x2="0" y2="41935"/>
                        <a14:foregroundMark x1="0" y1="41935" x2="41667" y2="7527"/>
                        <a14:foregroundMark x1="41667" y1="7527" x2="93998" y2="14942"/>
                        <a14:foregroundMark x1="95372" y1="30618" x2="96875" y2="70968"/>
                        <a14:foregroundMark x1="96875" y1="70968" x2="50000" y2="96774"/>
                        <a14:foregroundMark x1="50000" y1="96774" x2="30208" y2="95699"/>
                        <a14:foregroundMark x1="87354" y1="36567" x2="98958" y2="64516"/>
                        <a14:foregroundMark x1="4167" y1="35484" x2="5208" y2="64516"/>
                        <a14:foregroundMark x1="55208" y1="6452" x2="58333" y2="2151"/>
                        <a14:backgroundMark x1="96875" y1="1075" x2="88542" y2="6452"/>
                        <a14:backgroundMark x1="91667" y1="19355" x2="98958" y2="27957"/>
                        <a14:backgroundMark x1="96875" y1="18280" x2="91667" y2="8602"/>
                        <a14:backgroundMark x1="96875" y1="22581" x2="95833" y2="1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0" y="5850161"/>
            <a:ext cx="483364" cy="6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p Coin Ten Pence Coin Circulated 1992 - 2016 | eBay">
            <a:extLst>
              <a:ext uri="{FF2B5EF4-FFF2-40B4-BE49-F238E27FC236}">
                <a16:creationId xmlns:a16="http://schemas.microsoft.com/office/drawing/2014/main" xmlns="" id="{CBB3FBBC-2288-4187-B613-F1264E5F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56" b="97333" l="889" r="96000">
                        <a14:foregroundMark x1="5945" y1="36285" x2="11111" y2="23111"/>
                        <a14:foregroundMark x1="11111" y1="23111" x2="28889" y2="7111"/>
                        <a14:foregroundMark x1="28889" y1="7111" x2="51111" y2="1778"/>
                        <a14:foregroundMark x1="68030" y1="5682" x2="68701" y2="5837"/>
                        <a14:foregroundMark x1="51111" y1="1778" x2="65967" y2="5206"/>
                        <a14:foregroundMark x1="79020" y1="11909" x2="91111" y2="24000"/>
                        <a14:foregroundMark x1="91111" y1="24000" x2="98667" y2="46667"/>
                        <a14:foregroundMark x1="98667" y1="46667" x2="94222" y2="70222"/>
                        <a14:foregroundMark x1="94222" y1="70222" x2="79111" y2="88000"/>
                        <a14:foregroundMark x1="79111" y1="88000" x2="58222" y2="97778"/>
                        <a14:foregroundMark x1="58222" y1="97778" x2="38372" y2="99335"/>
                        <a14:foregroundMark x1="30415" y1="96089" x2="16444" y2="86667"/>
                        <a14:foregroundMark x1="16444" y1="86667" x2="5677" y2="69587"/>
                        <a14:foregroundMark x1="77333" y1="84444" x2="57333" y2="93778"/>
                        <a14:foregroundMark x1="57333" y1="93778" x2="41970" y2="94062"/>
                        <a14:foregroundMark x1="41215" y1="95168" x2="55556" y2="96889"/>
                        <a14:foregroundMark x1="55556" y1="96889" x2="40239" y2="96599"/>
                        <a14:foregroundMark x1="30820" y1="95640" x2="12444" y2="83111"/>
                        <a14:foregroundMark x1="12444" y1="83111" x2="5681" y2="69585"/>
                        <a14:foregroundMark x1="2552" y1="36383" x2="14667" y2="17778"/>
                        <a14:foregroundMark x1="14667" y1="17778" x2="35111" y2="5778"/>
                        <a14:foregroundMark x1="35111" y1="5778" x2="57778" y2="2667"/>
                        <a14:foregroundMark x1="69303" y1="8429" x2="78222" y2="12889"/>
                        <a14:foregroundMark x1="57778" y1="2667" x2="68443" y2="8000"/>
                        <a14:foregroundMark x1="78222" y1="12889" x2="94667" y2="30667"/>
                        <a14:foregroundMark x1="94667" y1="30667" x2="97333" y2="54667"/>
                        <a14:foregroundMark x1="97333" y1="54667" x2="91556" y2="76444"/>
                        <a14:foregroundMark x1="91556" y1="76444" x2="74222" y2="92000"/>
                        <a14:foregroundMark x1="74222" y1="92000" x2="34222" y2="15111"/>
                        <a14:foregroundMark x1="42222" y1="80000" x2="20444" y2="63556"/>
                        <a14:foregroundMark x1="20444" y1="63556" x2="26222" y2="41333"/>
                        <a14:foregroundMark x1="26222" y1="41333" x2="22667" y2="63111"/>
                        <a14:foregroundMark x1="32444" y1="67556" x2="60000" y2="64444"/>
                        <a14:foregroundMark x1="60000" y1="64444" x2="76000" y2="47556"/>
                        <a14:foregroundMark x1="76000" y1="47556" x2="59556" y2="29333"/>
                        <a14:foregroundMark x1="59556" y1="29333" x2="44000" y2="48000"/>
                        <a14:foregroundMark x1="44000" y1="48000" x2="44000" y2="53333"/>
                        <a14:foregroundMark x1="25778" y1="8889" x2="46667" y2="0"/>
                        <a14:foregroundMark x1="66052" y1="1410" x2="66499" y2="1443"/>
                        <a14:foregroundMark x1="46667" y1="0" x2="64145" y2="1272"/>
                        <a14:foregroundMark x1="84395" y1="14343" x2="87556" y2="17333"/>
                        <a14:foregroundMark x1="87556" y1="17333" x2="91111" y2="24000"/>
                        <a14:foregroundMark x1="77333" y1="12000" x2="55111" y2="3556"/>
                        <a14:foregroundMark x1="55111" y1="3556" x2="34222" y2="8889"/>
                        <a14:foregroundMark x1="92000" y1="33778" x2="96444" y2="56889"/>
                        <a14:foregroundMark x1="96444" y1="56889" x2="91556" y2="72444"/>
                        <a14:foregroundMark x1="68444" y1="92444" x2="46667" y2="97333"/>
                        <a14:foregroundMark x1="46667" y1="97333" x2="40775" y2="95813"/>
                        <a14:foregroundMark x1="13778" y1="18667" x2="29778" y2="7111"/>
                        <a14:foregroundMark x1="36889" y1="7111" x2="15556" y2="14667"/>
                        <a14:foregroundMark x1="15556" y1="14667" x2="13333" y2="27556"/>
                        <a14:foregroundMark x1="18667" y1="17333" x2="29778" y2="8000"/>
                        <a14:foregroundMark x1="47111" y1="8000" x2="23111" y2="10222"/>
                        <a14:foregroundMark x1="23111" y1="10222" x2="14667" y2="15556"/>
                        <a14:foregroundMark x1="76889" y1="13333" x2="63556" y2="6222"/>
                        <a14:foregroundMark x1="78667" y1="11556" x2="65333" y2="6222"/>
                        <a14:foregroundMark x1="78667" y1="12444" x2="63111" y2="5333"/>
                        <a14:foregroundMark x1="63111" y1="5333" x2="81333" y2="13778"/>
                        <a14:backgroundMark x1="66794" y1="1148" x2="66222" y2="889"/>
                        <a14:backgroundMark x1="89778" y1="11556" x2="85137" y2="9454"/>
                        <a14:backgroundMark x1="66886" y1="1042" x2="66222" y2="889"/>
                        <a14:backgroundMark x1="77778" y1="3556" x2="75263" y2="2976"/>
                        <a14:backgroundMark x1="28889" y1="97778" x2="32444" y2="99556"/>
                        <a14:backgroundMark x1="29778" y1="98667" x2="38222" y2="99556"/>
                        <a14:backgroundMark x1="2667" y1="67556" x2="444" y2="64889"/>
                        <a14:backgroundMark x1="444" y1="36444" x2="1333" y2="67111"/>
                        <a14:backgroundMark x1="1333" y1="67111" x2="2667" y2="70667"/>
                        <a14:backgroundMark x1="64167" y1="407" x2="6355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4" y="5570765"/>
            <a:ext cx="677805" cy="9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2p Coin Stock Photos &amp; 2p Coin Stock Images - Alamy">
            <a:extLst>
              <a:ext uri="{FF2B5EF4-FFF2-40B4-BE49-F238E27FC236}">
                <a16:creationId xmlns:a16="http://schemas.microsoft.com/office/drawing/2014/main" xmlns="" id="{E5C6B163-5F1F-4D6D-9AAD-3E8D3DB9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8793" l="8295" r="93548">
                        <a14:foregroundMark x1="13825" y1="30603" x2="8295" y2="51724"/>
                        <a14:foregroundMark x1="8295" y1="51724" x2="12442" y2="65517"/>
                        <a14:foregroundMark x1="33180" y1="12069" x2="57604" y2="9483"/>
                        <a14:foregroundMark x1="57604" y1="9483" x2="69124" y2="13793"/>
                        <a14:foregroundMark x1="89401" y1="29310" x2="93548" y2="53017"/>
                        <a14:foregroundMark x1="93548" y1="53017" x2="87558" y2="6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3" y="4926036"/>
            <a:ext cx="703642" cy="10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0EBFDD1A-C2BD-48F1-9350-3FCBBE6D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68" y="4893648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96E83F99-2E48-44F3-8E98-8462B237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33" y="4902860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301551EA-DF2E-4BE1-B2F8-04998A2892B8}"/>
              </a:ext>
            </a:extLst>
          </p:cNvPr>
          <p:cNvGraphicFramePr>
            <a:graphicFrameLocks noGrp="1"/>
          </p:cNvGraphicFramePr>
          <p:nvPr/>
        </p:nvGraphicFramePr>
        <p:xfrm>
          <a:off x="2957814" y="769595"/>
          <a:ext cx="60960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6415623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11084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Aladdin fruit skewers 5p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Pizza 7p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92472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Ice cream 10p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Rice crispy treat 6p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43237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Pretzel 4p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ssoon Infant Std" panose="020B0503020103030203" pitchFamily="34" charset="0"/>
                        </a:rPr>
                        <a:t>Doughnut 8p</a:t>
                      </a: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  <a:p>
                      <a:endParaRPr lang="en-US" dirty="0">
                        <a:latin typeface="Sassoon Infant Std" panose="020B0503020103030203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7254782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2A9C0-D548-4A77-8E47-4AFCBB8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27" y="-2328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Sassoon Infant Std" panose="020B0503020103030203" pitchFamily="34" charset="0"/>
              </a:rPr>
              <a:t>Mickey’s Snack Menu</a:t>
            </a:r>
          </a:p>
        </p:txBody>
      </p:sp>
      <p:pic>
        <p:nvPicPr>
          <p:cNvPr id="1026" name="Picture 2" descr="Coin purse clipart - Clip Art Library">
            <a:extLst>
              <a:ext uri="{FF2B5EF4-FFF2-40B4-BE49-F238E27FC236}">
                <a16:creationId xmlns:a16="http://schemas.microsoft.com/office/drawing/2014/main" xmlns="" id="{9E65A6A0-F677-4E51-B3F4-B1238C69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4" y="4022631"/>
            <a:ext cx="2384576" cy="27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Hand Clipart Transparent, Download Free Clip Art, Free Clip ...">
            <a:extLst>
              <a:ext uri="{FF2B5EF4-FFF2-40B4-BE49-F238E27FC236}">
                <a16:creationId xmlns:a16="http://schemas.microsoft.com/office/drawing/2014/main" xmlns="" id="{956D6724-5D25-4581-B1F7-208927C6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" y="0"/>
            <a:ext cx="2824089" cy="39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D42605-8BE7-4529-81CC-19ADFA7C9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455" y="3075437"/>
            <a:ext cx="1166092" cy="1554789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AE8CDCB8-B15A-49B6-9C90-4D29C6508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15415" r="15845" b="8128"/>
          <a:stretch/>
        </p:blipFill>
        <p:spPr bwMode="auto">
          <a:xfrm>
            <a:off x="3899196" y="5063611"/>
            <a:ext cx="1374069" cy="15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B19E00A-8A25-4294-BC34-CD895E1B7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1117"/>
          <a:stretch/>
        </p:blipFill>
        <p:spPr bwMode="auto">
          <a:xfrm>
            <a:off x="7113040" y="5171431"/>
            <a:ext cx="1166092" cy="14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BE106D41-5463-4968-B9BC-F04E613B8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33125" r="6347" b="18174"/>
          <a:stretch/>
        </p:blipFill>
        <p:spPr bwMode="auto">
          <a:xfrm>
            <a:off x="6947551" y="976556"/>
            <a:ext cx="1485901" cy="16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addin Fruit Skewers Disney Food Art Recipe - The Healthy Mouse">
            <a:extLst>
              <a:ext uri="{FF2B5EF4-FFF2-40B4-BE49-F238E27FC236}">
                <a16:creationId xmlns:a16="http://schemas.microsoft.com/office/drawing/2014/main" xmlns="" id="{08E4D04E-E38D-430A-96A5-7A608A6C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33113" r="15608"/>
          <a:stretch/>
        </p:blipFill>
        <p:spPr bwMode="auto">
          <a:xfrm>
            <a:off x="3762942" y="1126024"/>
            <a:ext cx="1357072" cy="15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sney World Waffle Wafer Topper Cookies | POPSUGAR Food">
            <a:extLst>
              <a:ext uri="{FF2B5EF4-FFF2-40B4-BE49-F238E27FC236}">
                <a16:creationId xmlns:a16="http://schemas.microsoft.com/office/drawing/2014/main" xmlns="" id="{D1315F64-0083-4DDC-82D3-6EE178F7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96" y="3236883"/>
            <a:ext cx="1129555" cy="15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8FA5446B-B33D-4C98-A529-E95D4431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" y="5839852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5 p coin">
            <a:extLst>
              <a:ext uri="{FF2B5EF4-FFF2-40B4-BE49-F238E27FC236}">
                <a16:creationId xmlns:a16="http://schemas.microsoft.com/office/drawing/2014/main" xmlns="" id="{FE59DE09-19AE-4D5E-9EAC-0F6950F9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51" b="95699" l="4167" r="97917">
                        <a14:foregroundMark x1="9375" y1="25806" x2="44792" y2="6452"/>
                        <a14:foregroundMark x1="44792" y1="6452" x2="69792" y2="56989"/>
                        <a14:foregroundMark x1="69792" y1="56989" x2="30208" y2="92473"/>
                        <a14:foregroundMark x1="30208" y1="92473" x2="0" y2="41935"/>
                        <a14:foregroundMark x1="0" y1="41935" x2="41667" y2="7527"/>
                        <a14:foregroundMark x1="41667" y1="7527" x2="93998" y2="14942"/>
                        <a14:foregroundMark x1="95372" y1="30618" x2="96875" y2="70968"/>
                        <a14:foregroundMark x1="96875" y1="70968" x2="50000" y2="96774"/>
                        <a14:foregroundMark x1="50000" y1="96774" x2="30208" y2="95699"/>
                        <a14:foregroundMark x1="87354" y1="36567" x2="98958" y2="64516"/>
                        <a14:foregroundMark x1="4167" y1="35484" x2="5208" y2="64516"/>
                        <a14:foregroundMark x1="55208" y1="6452" x2="58333" y2="2151"/>
                        <a14:backgroundMark x1="96875" y1="1075" x2="88542" y2="6452"/>
                        <a14:backgroundMark x1="91667" y1="19355" x2="98958" y2="27957"/>
                        <a14:backgroundMark x1="96875" y1="18280" x2="91667" y2="8602"/>
                        <a14:backgroundMark x1="96875" y1="22581" x2="95833" y2="1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0" y="5850161"/>
            <a:ext cx="483364" cy="6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p Coin Ten Pence Coin Circulated 1992 - 2016 | eBay">
            <a:extLst>
              <a:ext uri="{FF2B5EF4-FFF2-40B4-BE49-F238E27FC236}">
                <a16:creationId xmlns:a16="http://schemas.microsoft.com/office/drawing/2014/main" xmlns="" id="{CBB3FBBC-2288-4187-B613-F1264E5F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56" b="97333" l="889" r="96000">
                        <a14:foregroundMark x1="5945" y1="36285" x2="11111" y2="23111"/>
                        <a14:foregroundMark x1="11111" y1="23111" x2="28889" y2="7111"/>
                        <a14:foregroundMark x1="28889" y1="7111" x2="51111" y2="1778"/>
                        <a14:foregroundMark x1="68030" y1="5682" x2="68701" y2="5837"/>
                        <a14:foregroundMark x1="51111" y1="1778" x2="65967" y2="5206"/>
                        <a14:foregroundMark x1="79020" y1="11909" x2="91111" y2="24000"/>
                        <a14:foregroundMark x1="91111" y1="24000" x2="98667" y2="46667"/>
                        <a14:foregroundMark x1="98667" y1="46667" x2="94222" y2="70222"/>
                        <a14:foregroundMark x1="94222" y1="70222" x2="79111" y2="88000"/>
                        <a14:foregroundMark x1="79111" y1="88000" x2="58222" y2="97778"/>
                        <a14:foregroundMark x1="58222" y1="97778" x2="38372" y2="99335"/>
                        <a14:foregroundMark x1="30415" y1="96089" x2="16444" y2="86667"/>
                        <a14:foregroundMark x1="16444" y1="86667" x2="5677" y2="69587"/>
                        <a14:foregroundMark x1="77333" y1="84444" x2="57333" y2="93778"/>
                        <a14:foregroundMark x1="57333" y1="93778" x2="41970" y2="94062"/>
                        <a14:foregroundMark x1="41215" y1="95168" x2="55556" y2="96889"/>
                        <a14:foregroundMark x1="55556" y1="96889" x2="40239" y2="96599"/>
                        <a14:foregroundMark x1="30820" y1="95640" x2="12444" y2="83111"/>
                        <a14:foregroundMark x1="12444" y1="83111" x2="5681" y2="69585"/>
                        <a14:foregroundMark x1="2552" y1="36383" x2="14667" y2="17778"/>
                        <a14:foregroundMark x1="14667" y1="17778" x2="35111" y2="5778"/>
                        <a14:foregroundMark x1="35111" y1="5778" x2="57778" y2="2667"/>
                        <a14:foregroundMark x1="69303" y1="8429" x2="78222" y2="12889"/>
                        <a14:foregroundMark x1="57778" y1="2667" x2="68443" y2="8000"/>
                        <a14:foregroundMark x1="78222" y1="12889" x2="94667" y2="30667"/>
                        <a14:foregroundMark x1="94667" y1="30667" x2="97333" y2="54667"/>
                        <a14:foregroundMark x1="97333" y1="54667" x2="91556" y2="76444"/>
                        <a14:foregroundMark x1="91556" y1="76444" x2="74222" y2="92000"/>
                        <a14:foregroundMark x1="74222" y1="92000" x2="34222" y2="15111"/>
                        <a14:foregroundMark x1="42222" y1="80000" x2="20444" y2="63556"/>
                        <a14:foregroundMark x1="20444" y1="63556" x2="26222" y2="41333"/>
                        <a14:foregroundMark x1="26222" y1="41333" x2="22667" y2="63111"/>
                        <a14:foregroundMark x1="32444" y1="67556" x2="60000" y2="64444"/>
                        <a14:foregroundMark x1="60000" y1="64444" x2="76000" y2="47556"/>
                        <a14:foregroundMark x1="76000" y1="47556" x2="59556" y2="29333"/>
                        <a14:foregroundMark x1="59556" y1="29333" x2="44000" y2="48000"/>
                        <a14:foregroundMark x1="44000" y1="48000" x2="44000" y2="53333"/>
                        <a14:foregroundMark x1="25778" y1="8889" x2="46667" y2="0"/>
                        <a14:foregroundMark x1="66052" y1="1410" x2="66499" y2="1443"/>
                        <a14:foregroundMark x1="46667" y1="0" x2="64145" y2="1272"/>
                        <a14:foregroundMark x1="84395" y1="14343" x2="87556" y2="17333"/>
                        <a14:foregroundMark x1="87556" y1="17333" x2="91111" y2="24000"/>
                        <a14:foregroundMark x1="77333" y1="12000" x2="55111" y2="3556"/>
                        <a14:foregroundMark x1="55111" y1="3556" x2="34222" y2="8889"/>
                        <a14:foregroundMark x1="92000" y1="33778" x2="96444" y2="56889"/>
                        <a14:foregroundMark x1="96444" y1="56889" x2="91556" y2="72444"/>
                        <a14:foregroundMark x1="68444" y1="92444" x2="46667" y2="97333"/>
                        <a14:foregroundMark x1="46667" y1="97333" x2="40775" y2="95813"/>
                        <a14:foregroundMark x1="13778" y1="18667" x2="29778" y2="7111"/>
                        <a14:foregroundMark x1="36889" y1="7111" x2="15556" y2="14667"/>
                        <a14:foregroundMark x1="15556" y1="14667" x2="13333" y2="27556"/>
                        <a14:foregroundMark x1="18667" y1="17333" x2="29778" y2="8000"/>
                        <a14:foregroundMark x1="47111" y1="8000" x2="23111" y2="10222"/>
                        <a14:foregroundMark x1="23111" y1="10222" x2="14667" y2="15556"/>
                        <a14:foregroundMark x1="76889" y1="13333" x2="63556" y2="6222"/>
                        <a14:foregroundMark x1="78667" y1="11556" x2="65333" y2="6222"/>
                        <a14:foregroundMark x1="78667" y1="12444" x2="63111" y2="5333"/>
                        <a14:foregroundMark x1="63111" y1="5333" x2="81333" y2="13778"/>
                        <a14:backgroundMark x1="66794" y1="1148" x2="66222" y2="889"/>
                        <a14:backgroundMark x1="89778" y1="11556" x2="85137" y2="9454"/>
                        <a14:backgroundMark x1="66886" y1="1042" x2="66222" y2="889"/>
                        <a14:backgroundMark x1="77778" y1="3556" x2="75263" y2="2976"/>
                        <a14:backgroundMark x1="28889" y1="97778" x2="32444" y2="99556"/>
                        <a14:backgroundMark x1="29778" y1="98667" x2="38222" y2="99556"/>
                        <a14:backgroundMark x1="2667" y1="67556" x2="444" y2="64889"/>
                        <a14:backgroundMark x1="444" y1="36444" x2="1333" y2="67111"/>
                        <a14:backgroundMark x1="1333" y1="67111" x2="2667" y2="70667"/>
                        <a14:backgroundMark x1="64167" y1="407" x2="6355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06" y="5710223"/>
            <a:ext cx="677805" cy="9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2p Coin Stock Photos &amp; 2p Coin Stock Images - Alamy">
            <a:extLst>
              <a:ext uri="{FF2B5EF4-FFF2-40B4-BE49-F238E27FC236}">
                <a16:creationId xmlns:a16="http://schemas.microsoft.com/office/drawing/2014/main" xmlns="" id="{E5C6B163-5F1F-4D6D-9AAD-3E8D3DB9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8793" l="8295" r="93548">
                        <a14:foregroundMark x1="13825" y1="30603" x2="8295" y2="51724"/>
                        <a14:foregroundMark x1="8295" y1="51724" x2="12442" y2="65517"/>
                        <a14:foregroundMark x1="33180" y1="12069" x2="57604" y2="9483"/>
                        <a14:foregroundMark x1="57604" y1="9483" x2="69124" y2="13793"/>
                        <a14:foregroundMark x1="89401" y1="29310" x2="93548" y2="53017"/>
                        <a14:foregroundMark x1="93548" y1="53017" x2="87558" y2="6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3" y="4742956"/>
            <a:ext cx="703642" cy="10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0EBFDD1A-C2BD-48F1-9350-3FCBBE6D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68" y="4893648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1982 - 2018 Mint Condition 1p Coin One Penny Unc">
            <a:extLst>
              <a:ext uri="{FF2B5EF4-FFF2-40B4-BE49-F238E27FC236}">
                <a16:creationId xmlns:a16="http://schemas.microsoft.com/office/drawing/2014/main" xmlns="" id="{96E83F99-2E48-44F3-8E98-8462B237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33" y="4902860"/>
            <a:ext cx="483364" cy="6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-459432"/>
            <a:ext cx="2952328" cy="21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945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79671"/>
            <a:ext cx="2115215" cy="31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01317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listen to the Ratatouille clip (click on the above link) can you help to prepare a meal or snack today?  You could look at a recipe with an adult.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196" y="121695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demonstrate simple food preparation techniques.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" y="5662095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9505" y="5939689"/>
            <a:ext cx="740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With adult support I can demonstrate simple food preparation techniques </a:t>
            </a:r>
            <a:r>
              <a:rPr lang="en-GB" dirty="0" err="1" smtClean="0">
                <a:latin typeface="Comic Sans MS" panose="030F0702030302020204" pitchFamily="66" charset="0"/>
              </a:rPr>
              <a:t>e.g</a:t>
            </a:r>
            <a:r>
              <a:rPr lang="en-GB" dirty="0" smtClean="0">
                <a:latin typeface="Comic Sans MS" panose="030F0702030302020204" pitchFamily="66" charset="0"/>
              </a:rPr>
              <a:t> peeling, slicing, mixing, spreading.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814" y="4869160"/>
            <a:ext cx="8424936" cy="3450696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Mickey has asked for your help to design a new ride for Disney Land! You could draw your ride, video yourself describing it, or build it out of blocks, recycling etc.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242454"/>
            <a:ext cx="3188965" cy="23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29" y="2080918"/>
            <a:ext cx="4104456" cy="23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346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137" y="133460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explore and discover different ways of representing ideas in imaginative ways.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artoon Characters: Mickey Mouse and Friends | Mickey mous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8" y="2559822"/>
            <a:ext cx="1654623" cy="19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" y="5662443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123" y="5955128"/>
            <a:ext cx="7680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 can use a range of materials when designing a model of a Disney ride.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SHANARRI 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342" y1="79808" x2="67639" y2="86218"/>
                        <a14:foregroundMark x1="46950" y1="61859" x2="51194" y2="89423"/>
                        <a14:foregroundMark x1="61538" y1="72436" x2="49337" y2="93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1567025" cy="129684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1008112" cy="6480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35" y="3068960"/>
            <a:ext cx="962714" cy="754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863" y="306896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Safe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9792" y="3823524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Healthy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8" y="2260009"/>
            <a:ext cx="727125" cy="7252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97476" y="3119479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Achieving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10" y="2985247"/>
            <a:ext cx="754757" cy="8953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24988" y="388060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Nurtured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9" y="4509120"/>
            <a:ext cx="740401" cy="7920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1239" y="5445224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Active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17" y="5288946"/>
            <a:ext cx="1080949" cy="6603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88606" y="616530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Respected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20" y="4606275"/>
            <a:ext cx="931187" cy="5977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97476" y="530120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Responsible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35" y="5249232"/>
            <a:ext cx="824988" cy="7613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28207" y="6143467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Included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374" y="174068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Choose one of the </a:t>
            </a:r>
            <a:r>
              <a:rPr lang="en-GB" dirty="0" err="1" smtClean="0">
                <a:latin typeface="Comic Sans MS" panose="030F0702030302020204" pitchFamily="66" charset="0"/>
              </a:rPr>
              <a:t>the</a:t>
            </a:r>
            <a:r>
              <a:rPr lang="en-GB" dirty="0" smtClean="0">
                <a:latin typeface="Comic Sans MS" panose="030F0702030302020204" pitchFamily="66" charset="0"/>
              </a:rPr>
              <a:t> SHANARRI activities.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20696"/>
            <a:ext cx="8229600" cy="125272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Smile Mile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071" y="150098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</a:t>
            </a:r>
            <a:r>
              <a:rPr lang="en-GB" dirty="0" smtClean="0">
                <a:latin typeface="Comic Sans MS" panose="030F0702030302020204" pitchFamily="66" charset="0"/>
              </a:rPr>
              <a:t>o for a Smile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ile around your garden  or outside area.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008348" cy="40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Moana Dance Class!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0212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join in with </a:t>
            </a:r>
            <a:r>
              <a:rPr lang="en-GB" dirty="0" err="1" smtClean="0">
                <a:latin typeface="Comic Sans MS" panose="030F0702030302020204" pitchFamily="66" charset="0"/>
              </a:rPr>
              <a:t>Oti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Mabuse’s</a:t>
            </a:r>
            <a:r>
              <a:rPr lang="en-GB" dirty="0" smtClean="0">
                <a:latin typeface="Comic Sans MS" panose="030F0702030302020204" pitchFamily="66" charset="0"/>
              </a:rPr>
              <a:t> Disney dance class.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4" y="2420888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75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6254"/>
            <a:ext cx="87058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Wednesday’s Disney Virtual Trip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36" y="2674938"/>
            <a:ext cx="6129066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9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-60774"/>
            <a:ext cx="2952328" cy="21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512833"/>
            <a:ext cx="71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092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see the hidden ‘tricky words’ and words containing long vowel sounds in the next two pictures.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raw your own Disney picture and hide some of our spelling words in it.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5112568" cy="190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Frozen Directors' Character Guide | Movies | Empire">
            <a:extLst>
              <a:ext uri="{FF2B5EF4-FFF2-40B4-BE49-F238E27FC236}">
                <a16:creationId xmlns:a16="http://schemas.microsoft.com/office/drawing/2014/main" xmlns="" id="{DA8C43C9-319E-4830-9DFC-2A55C2CA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4DE942-5861-47FC-8F79-05B0C1C4A2B1}"/>
              </a:ext>
            </a:extLst>
          </p:cNvPr>
          <p:cNvSpPr txBox="1"/>
          <p:nvPr/>
        </p:nvSpPr>
        <p:spPr>
          <a:xfrm>
            <a:off x="5328139" y="4628271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9C40B2-D8E3-4C20-88AD-816F7A665D06}"/>
              </a:ext>
            </a:extLst>
          </p:cNvPr>
          <p:cNvSpPr txBox="1"/>
          <p:nvPr/>
        </p:nvSpPr>
        <p:spPr>
          <a:xfrm>
            <a:off x="7358921" y="2425777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CD113-734B-47F2-9529-14BA6840CC72}"/>
              </a:ext>
            </a:extLst>
          </p:cNvPr>
          <p:cNvSpPr txBox="1"/>
          <p:nvPr/>
        </p:nvSpPr>
        <p:spPr>
          <a:xfrm>
            <a:off x="850084" y="3993618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B46A87-FE90-4B47-AC23-3C9C4C105D5D}"/>
              </a:ext>
            </a:extLst>
          </p:cNvPr>
          <p:cNvSpPr txBox="1"/>
          <p:nvPr/>
        </p:nvSpPr>
        <p:spPr>
          <a:xfrm>
            <a:off x="2289011" y="5999870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1A9969-F361-4C57-AE6C-761F7AD9924E}"/>
              </a:ext>
            </a:extLst>
          </p:cNvPr>
          <p:cNvSpPr txBox="1"/>
          <p:nvPr/>
        </p:nvSpPr>
        <p:spPr>
          <a:xfrm>
            <a:off x="3568232" y="3470398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ED63B3-239D-4AC5-8872-E606C3484D1B}"/>
              </a:ext>
            </a:extLst>
          </p:cNvPr>
          <p:cNvSpPr txBox="1"/>
          <p:nvPr/>
        </p:nvSpPr>
        <p:spPr>
          <a:xfrm>
            <a:off x="684114" y="978178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assoon Infant Std" panose="020B0503020103030203" pitchFamily="34" charset="0"/>
              </a:rPr>
              <a:t>we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73DA9C-B0A0-4A5B-A4ED-686D20143B96}"/>
              </a:ext>
            </a:extLst>
          </p:cNvPr>
          <p:cNvSpPr txBox="1"/>
          <p:nvPr/>
        </p:nvSpPr>
        <p:spPr>
          <a:xfrm>
            <a:off x="4572000" y="3596961"/>
            <a:ext cx="115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3C0BCD-5982-426E-A226-D6A394F344E0}"/>
              </a:ext>
            </a:extLst>
          </p:cNvPr>
          <p:cNvSpPr txBox="1"/>
          <p:nvPr/>
        </p:nvSpPr>
        <p:spPr>
          <a:xfrm>
            <a:off x="3090869" y="516054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545D56-1A72-45A0-986E-BF93CBE27F35}"/>
              </a:ext>
            </a:extLst>
          </p:cNvPr>
          <p:cNvSpPr txBox="1"/>
          <p:nvPr/>
        </p:nvSpPr>
        <p:spPr>
          <a:xfrm>
            <a:off x="7619028" y="131479"/>
            <a:ext cx="112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7119BF-C2D4-4740-B18E-38E387F21AF2}"/>
              </a:ext>
            </a:extLst>
          </p:cNvPr>
          <p:cNvSpPr txBox="1"/>
          <p:nvPr/>
        </p:nvSpPr>
        <p:spPr>
          <a:xfrm>
            <a:off x="4761336" y="6073492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04C138-4E93-4ECF-ADB4-F64BD214416D}"/>
              </a:ext>
            </a:extLst>
          </p:cNvPr>
          <p:cNvSpPr txBox="1"/>
          <p:nvPr/>
        </p:nvSpPr>
        <p:spPr>
          <a:xfrm>
            <a:off x="1352396" y="430685"/>
            <a:ext cx="112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8263" y="3993618"/>
            <a:ext cx="1212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479F5-B39D-4D02-89B0-9ACA2FB3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AD4A24-05EF-4036-9022-67D7A638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TEST: Do You Remember All Of The Characters From The Lion King?">
            <a:extLst>
              <a:ext uri="{FF2B5EF4-FFF2-40B4-BE49-F238E27FC236}">
                <a16:creationId xmlns:a16="http://schemas.microsoft.com/office/drawing/2014/main" xmlns="" id="{6D8C38EE-27FE-4FFC-BCAA-C07D9199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" y="116632"/>
            <a:ext cx="911263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60133B-A600-4D19-8E6A-FA210C366A94}"/>
              </a:ext>
            </a:extLst>
          </p:cNvPr>
          <p:cNvSpPr txBox="1"/>
          <p:nvPr/>
        </p:nvSpPr>
        <p:spPr>
          <a:xfrm>
            <a:off x="532236" y="1564015"/>
            <a:ext cx="115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shed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C0BD2-8BE3-46C1-A6DD-7EABD666C1F8}"/>
              </a:ext>
            </a:extLst>
          </p:cNvPr>
          <p:cNvSpPr txBox="1"/>
          <p:nvPr/>
        </p:nvSpPr>
        <p:spPr>
          <a:xfrm>
            <a:off x="8255538" y="1383136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soil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7BB450-6FE1-4C45-91AA-EEA4D4C216DC}"/>
              </a:ext>
            </a:extLst>
          </p:cNvPr>
          <p:cNvSpPr txBox="1"/>
          <p:nvPr/>
        </p:nvSpPr>
        <p:spPr>
          <a:xfrm>
            <a:off x="125406" y="4499098"/>
            <a:ext cx="113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chop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7BCF4B-62C8-4240-8E35-D8A61936CA0B}"/>
              </a:ext>
            </a:extLst>
          </p:cNvPr>
          <p:cNvSpPr txBox="1"/>
          <p:nvPr/>
        </p:nvSpPr>
        <p:spPr>
          <a:xfrm>
            <a:off x="6236066" y="3690610"/>
            <a:ext cx="127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boat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FF8491-FED9-47CA-BBE7-EAB1F630990E}"/>
              </a:ext>
            </a:extLst>
          </p:cNvPr>
          <p:cNvSpPr txBox="1"/>
          <p:nvPr/>
        </p:nvSpPr>
        <p:spPr>
          <a:xfrm>
            <a:off x="4593151" y="2883142"/>
            <a:ext cx="104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1045B8-90CE-4FDA-A8C0-7700C14160C8}"/>
              </a:ext>
            </a:extLst>
          </p:cNvPr>
          <p:cNvSpPr txBox="1"/>
          <p:nvPr/>
        </p:nvSpPr>
        <p:spPr>
          <a:xfrm>
            <a:off x="4932040" y="5293985"/>
            <a:ext cx="134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book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C542C2-AE0E-4A32-A616-C7885FE93532}"/>
              </a:ext>
            </a:extLst>
          </p:cNvPr>
          <p:cNvSpPr txBox="1"/>
          <p:nvPr/>
        </p:nvSpPr>
        <p:spPr>
          <a:xfrm>
            <a:off x="5946757" y="1302405"/>
            <a:ext cx="109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B4D186-8051-430B-8C84-BDE57294AE8E}"/>
              </a:ext>
            </a:extLst>
          </p:cNvPr>
          <p:cNvSpPr txBox="1"/>
          <p:nvPr/>
        </p:nvSpPr>
        <p:spPr>
          <a:xfrm>
            <a:off x="2886775" y="263541"/>
            <a:ext cx="11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snail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78D8BB-CD86-4F6B-90AB-4AC14A50902C}"/>
              </a:ext>
            </a:extLst>
          </p:cNvPr>
          <p:cNvSpPr txBox="1"/>
          <p:nvPr/>
        </p:nvSpPr>
        <p:spPr>
          <a:xfrm>
            <a:off x="5961606" y="749999"/>
            <a:ext cx="107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whip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FFB0F2-F25B-4378-A29E-FBC2D13307B1}"/>
              </a:ext>
            </a:extLst>
          </p:cNvPr>
          <p:cNvSpPr txBox="1"/>
          <p:nvPr/>
        </p:nvSpPr>
        <p:spPr>
          <a:xfrm>
            <a:off x="7133258" y="4770765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fly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BCF87D-2DCB-41F1-A39E-FC85FDF436A7}"/>
              </a:ext>
            </a:extLst>
          </p:cNvPr>
          <p:cNvSpPr txBox="1"/>
          <p:nvPr/>
        </p:nvSpPr>
        <p:spPr>
          <a:xfrm>
            <a:off x="2485846" y="1273219"/>
            <a:ext cx="8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Sassoon Infant Std" panose="020B0503020103030203" pitchFamily="34" charset="0"/>
              </a:rPr>
              <a:t>fly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24FF76-0A58-4723-AA97-8FCC76AF0760}"/>
              </a:ext>
            </a:extLst>
          </p:cNvPr>
          <p:cNvSpPr txBox="1"/>
          <p:nvPr/>
        </p:nvSpPr>
        <p:spPr>
          <a:xfrm>
            <a:off x="1061569" y="3429000"/>
            <a:ext cx="108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09B6D4-1140-418E-AF68-9359E44C9FA3}"/>
              </a:ext>
            </a:extLst>
          </p:cNvPr>
          <p:cNvSpPr txBox="1"/>
          <p:nvPr/>
        </p:nvSpPr>
        <p:spPr>
          <a:xfrm>
            <a:off x="1656302" y="4919635"/>
            <a:ext cx="132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7" y="964307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912" y="1305936"/>
            <a:ext cx="7166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enjoy engaging with and listening to  a story.</a:t>
            </a: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70016"/>
            <a:ext cx="3098593" cy="464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5013176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-60774"/>
            <a:ext cx="2952328" cy="21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6312" y="1628800"/>
            <a:ext cx="67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write to reflect my own experiences and feelings.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563" y1="29417" x2="19563" y2="29417"/>
                        <a14:foregroundMark x1="18063" y1="54583" x2="18063" y2="54583"/>
                        <a14:foregroundMark x1="61063" y1="56583" x2="61063" y2="56583"/>
                        <a14:foregroundMark x1="58062" y1="25750" x2="58062" y2="25750"/>
                        <a14:foregroundMark x1="43188" y1="76417" x2="43188" y2="76417"/>
                        <a14:foregroundMark x1="72688" y1="74750" x2="72688" y2="74750"/>
                        <a14:foregroundMark x1="85125" y1="76083" x2="85125" y2="76083"/>
                        <a14:foregroundMark x1="83625" y1="36000" x2="83625" y2="36000"/>
                        <a14:foregroundMark x1="68250" y1="37333" x2="68250" y2="37333"/>
                        <a14:foregroundMark x1="38688" y1="60500" x2="38688" y2="60500"/>
                        <a14:foregroundMark x1="38188" y1="21833" x2="38188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11" y="1647842"/>
            <a:ext cx="5580473" cy="418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20669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Make a postcard to send to someone telling them all about your virtual trip to Disney.  You will need to write a message on one side and detailed picture on the other.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– Can you write the person’s address?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825" y="2284351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Have a look at the Disney snacks on the next few slides.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Circle </a:t>
            </a:r>
            <a:r>
              <a:rPr lang="en-US" dirty="0">
                <a:latin typeface="Comic Sans MS" panose="030F0702030302020204" pitchFamily="66" charset="0"/>
              </a:rPr>
              <a:t>the snack that you would like, and choose the correct coins to pay for it. There are 3 slides, so you could do this 3 times.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Challenge</a:t>
            </a:r>
            <a:r>
              <a:rPr lang="en-US" dirty="0">
                <a:latin typeface="Comic Sans MS" panose="030F0702030302020204" pitchFamily="66" charset="0"/>
              </a:rPr>
              <a:t>: How much change would you get if you paid with a 10p coin?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31" l="2094" r="99215">
                        <a14:foregroundMark x1="47644" y1="41017" x2="45026" y2="42034"/>
                        <a14:foregroundMark x1="42408" y1="48814" x2="44241" y2="62034"/>
                        <a14:foregroundMark x1="56283" y1="47797" x2="48429" y2="53220"/>
                        <a14:foregroundMark x1="61518" y1="49831" x2="61518" y2="62034"/>
                        <a14:foregroundMark x1="86387" y1="50847" x2="72775" y2="5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-60774"/>
            <a:ext cx="2952328" cy="21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14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83588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recognise and use a range of coins.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8" y="5775349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806" y="6111127"/>
            <a:ext cx="727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apply addition and subtraction skills and use 1p, 2p, 5p and 10p coins to pay the exact value to items to 10p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60" y="287184"/>
            <a:ext cx="3081536" cy="17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4193</TotalTime>
  <Words>527</Words>
  <Application>Microsoft Office PowerPoint</Application>
  <PresentationFormat>On-screen Show (4:3)</PresentationFormat>
  <Paragraphs>129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Wednesday 24th of June Mecredi 24 juin  </vt:lpstr>
      <vt:lpstr>Moana Dance Class!</vt:lpstr>
      <vt:lpstr>Wednesday’s Disney Virtual Trip </vt:lpstr>
      <vt:lpstr>PowerPoint Presentation</vt:lpstr>
      <vt:lpstr>PowerPoint Presentation</vt:lpstr>
      <vt:lpstr>PowerPoint Presentation</vt:lpstr>
      <vt:lpstr>Story Time</vt:lpstr>
      <vt:lpstr>PowerPoint Presentation</vt:lpstr>
      <vt:lpstr>PowerPoint Presentation</vt:lpstr>
      <vt:lpstr>Mickey’s Snack Menu</vt:lpstr>
      <vt:lpstr>Mickey’s Snack Menu</vt:lpstr>
      <vt:lpstr>Mickey’s Snack Menu</vt:lpstr>
      <vt:lpstr>PowerPoint Presentation</vt:lpstr>
      <vt:lpstr>PowerPoint Presentation</vt:lpstr>
      <vt:lpstr>SHANARRI Activity</vt:lpstr>
      <vt:lpstr>Smile Mile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289</cp:revision>
  <dcterms:created xsi:type="dcterms:W3CDTF">2020-03-21T18:06:53Z</dcterms:created>
  <dcterms:modified xsi:type="dcterms:W3CDTF">2020-06-23T13:13:17Z</dcterms:modified>
</cp:coreProperties>
</file>