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2" r:id="rId2"/>
    <p:sldId id="276" r:id="rId3"/>
    <p:sldId id="277" r:id="rId4"/>
    <p:sldId id="278" r:id="rId5"/>
    <p:sldId id="268" r:id="rId6"/>
    <p:sldId id="279" r:id="rId7"/>
    <p:sldId id="281" r:id="rId8"/>
    <p:sldId id="282" r:id="rId9"/>
    <p:sldId id="28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FB79-DE22-4469-8050-65F89C3C4AE9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F15-0230-45B2-A919-AA0B48D8EA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cbeebies/watch/presenters-daysoftheweektuesday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ww.youtube.com/watch?v=RL_5PvOMRdw" TargetMode="External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5y3gCrL_XI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hyperlink" Target="https://www.youtube.com/watch?v=vDNUXa5sIH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-5fQEk9Hd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hyperlink" Target="https://www.youtube.com/watch?v=GC_mV1IpjW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6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09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Tuesday 23</a:t>
            </a:r>
            <a:r>
              <a:rPr lang="en-GB" baseline="30000" dirty="0" smtClean="0">
                <a:latin typeface="Comic Sans MS" panose="030F0702030302020204" pitchFamily="66" charset="0"/>
              </a:rPr>
              <a:t>rd</a:t>
            </a:r>
            <a:r>
              <a:rPr lang="en-GB" dirty="0" smtClean="0">
                <a:latin typeface="Comic Sans MS" panose="030F0702030302020204" pitchFamily="66" charset="0"/>
              </a:rPr>
              <a:t> of June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Mardi 23 </a:t>
            </a:r>
            <a:r>
              <a:rPr lang="en-GB" sz="3600" dirty="0" err="1">
                <a:latin typeface="Comic Sans MS" panose="030F0702030302020204" pitchFamily="66" charset="0"/>
              </a:rPr>
              <a:t>j</a:t>
            </a:r>
            <a:r>
              <a:rPr lang="en-GB" sz="3600" dirty="0" err="1" smtClean="0">
                <a:latin typeface="Comic Sans MS" panose="030F0702030302020204" pitchFamily="66" charset="0"/>
              </a:rPr>
              <a:t>uin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5301208"/>
            <a:ext cx="7018942" cy="337592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0108" y="1616247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8251" y="56705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rainbow to listen to our Tuesday song.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10" y="2521621"/>
            <a:ext cx="194123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</a:t>
            </a:r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isten to the days of the week in French.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43" y="1785068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332446"/>
            <a:ext cx="7524824" cy="44973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Take part in Mrs McMaster’s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Tuesday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activity.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P.E</a:t>
            </a:r>
            <a:endParaRPr lang="en-GB" dirty="0"/>
          </a:p>
        </p:txBody>
      </p:sp>
      <p:pic>
        <p:nvPicPr>
          <p:cNvPr id="3074" name="Picture 2" descr="Image result for P.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85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lly.bell\AppData\Local\Microsoft\Windows\INetCache\IE\P4W2TT83\exercise-clip-art-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59228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Disney Moana Cosmic Kids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5876" y="55892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Click on the picture to take you to Cosmic Kids.</a:t>
            </a:r>
            <a:endParaRPr lang="en-GB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am learning how to move my body well exploring how to manage and control 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478204" cy="30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Tuesday’s Disney Virtual Trip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36" y="2674938"/>
            <a:ext cx="6129066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096000" cy="29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412" y="5659507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Design </a:t>
            </a:r>
            <a:r>
              <a:rPr lang="en-US" dirty="0">
                <a:latin typeface="Comic Sans MS" panose="030F0702030302020204" pitchFamily="66" charset="0"/>
              </a:rPr>
              <a:t>your own monster and record yourself describing them. Are they kind, scary, fluffy, angry? Can you think of any other ways to describe them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W</a:t>
            </a:r>
            <a:r>
              <a:rPr lang="en-US" dirty="0" smtClean="0">
                <a:latin typeface="Comic Sans MS" panose="030F0702030302020204" pitchFamily="66" charset="0"/>
              </a:rPr>
              <a:t>rite a sentence to describe your monster.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0131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360º </a:t>
            </a:r>
            <a:r>
              <a:rPr lang="en-GB" dirty="0">
                <a:latin typeface="Comic Sans MS" panose="030F0702030302020204" pitchFamily="66" charset="0"/>
              </a:rPr>
              <a:t>Ride on Monsters, Inc. Mike &amp; </a:t>
            </a:r>
            <a:r>
              <a:rPr lang="en-GB" dirty="0" err="1">
                <a:latin typeface="Comic Sans MS" panose="030F0702030302020204" pitchFamily="66" charset="0"/>
              </a:rPr>
              <a:t>Sulley</a:t>
            </a:r>
            <a:r>
              <a:rPr lang="en-GB" dirty="0">
                <a:latin typeface="Comic Sans MS" panose="030F0702030302020204" pitchFamily="66" charset="0"/>
              </a:rPr>
              <a:t> to the Rescue!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38" y="72337"/>
            <a:ext cx="2434806" cy="17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6543" y="146706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am learning to describe a character.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865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82" y="1275061"/>
            <a:ext cx="77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enjoy engaging with and listening to  a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7127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18" y="2134557"/>
            <a:ext cx="2820516" cy="42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924944"/>
            <a:ext cx="6480719" cy="26409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Look at the map of Disney </a:t>
            </a:r>
            <a:r>
              <a:rPr lang="en-US" dirty="0" smtClean="0">
                <a:latin typeface="Comic Sans MS" panose="030F0702030302020204" pitchFamily="66" charset="0"/>
              </a:rPr>
              <a:t>World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on the next slide. Can </a:t>
            </a:r>
            <a:r>
              <a:rPr lang="en-US" dirty="0">
                <a:latin typeface="Comic Sans MS" panose="030F0702030302020204" pitchFamily="66" charset="0"/>
              </a:rPr>
              <a:t>you find your way through the map?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1 Start at the Entrance and go to Donald’s house boat.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2 Start at the log flume and go to the rollercoaster.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3 Start at the pond and go to the Frozen ride.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4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551" y="596693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Challenge: Can you give detailed directions on how to get from each place to the next. For example, “Turn left then go straight until you get to the pond”.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7350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simple directions and describe positions.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14" descr="44+ Disneyland Clipart ... Disneyland Clipart | ClipartLook">
            <a:extLst>
              <a:ext uri="{FF2B5EF4-FFF2-40B4-BE49-F238E27FC236}">
                <a16:creationId xmlns="" xmlns:a16="http://schemas.microsoft.com/office/drawing/2014/main" id="{A9B60C81-E1D2-4A0A-9FE9-47B179454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14376" r="4755" b="19326"/>
          <a:stretch/>
        </p:blipFill>
        <p:spPr bwMode="auto">
          <a:xfrm>
            <a:off x="6837789" y="435619"/>
            <a:ext cx="1942203" cy="19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260"/>
            <a:ext cx="3196999" cy="23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intable treasure maps for kids (With images) | Treasure maps for ...">
            <a:extLst>
              <a:ext uri="{FF2B5EF4-FFF2-40B4-BE49-F238E27FC236}">
                <a16:creationId xmlns="" xmlns:a16="http://schemas.microsoft.com/office/drawing/2014/main" id="{C4F6966D-A9D3-4881-AEB8-93850A73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720"/>
            <a:ext cx="9144000" cy="71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9add97676a30527ea6da0e1acb22fb4_fun-and-free-clipart-pond-clipart ...">
            <a:extLst>
              <a:ext uri="{FF2B5EF4-FFF2-40B4-BE49-F238E27FC236}">
                <a16:creationId xmlns="" xmlns:a16="http://schemas.microsoft.com/office/drawing/2014/main" id="{F3BD7776-9AD1-4412-8C0A-71D34C15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2" y="2260921"/>
            <a:ext cx="2090662" cy="15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reworks clipart fireworkds, Fireworks fireworkds Transparent ...">
            <a:extLst>
              <a:ext uri="{FF2B5EF4-FFF2-40B4-BE49-F238E27FC236}">
                <a16:creationId xmlns="" xmlns:a16="http://schemas.microsoft.com/office/drawing/2014/main" id="{47556515-B7D8-4EA4-ACA2-39B88673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42" y="982836"/>
            <a:ext cx="92511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eat the Crowds and Skip the Line at Disney World's Frozen Ever ...">
            <a:extLst>
              <a:ext uri="{FF2B5EF4-FFF2-40B4-BE49-F238E27FC236}">
                <a16:creationId xmlns="" xmlns:a16="http://schemas.microsoft.com/office/drawing/2014/main" id="{8F312237-F6B0-4214-BB5D-7D456B6F8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34754" r="10978" b="31225"/>
          <a:stretch/>
        </p:blipFill>
        <p:spPr bwMode="auto">
          <a:xfrm>
            <a:off x="6401538" y="5105704"/>
            <a:ext cx="170168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44+ Disneyland Clipart ... Disneyland Clipart | ClipartLook">
            <a:extLst>
              <a:ext uri="{FF2B5EF4-FFF2-40B4-BE49-F238E27FC236}">
                <a16:creationId xmlns="" xmlns:a16="http://schemas.microsoft.com/office/drawing/2014/main" id="{A9B60C81-E1D2-4A0A-9FE9-47B179454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14376" r="4755" b="19326"/>
          <a:stretch/>
        </p:blipFill>
        <p:spPr bwMode="auto">
          <a:xfrm>
            <a:off x="3703415" y="2235847"/>
            <a:ext cx="1942203" cy="19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The best free Disneyland clipart images. Download from 86 free ...">
            <a:extLst>
              <a:ext uri="{FF2B5EF4-FFF2-40B4-BE49-F238E27FC236}">
                <a16:creationId xmlns="" xmlns:a16="http://schemas.microsoft.com/office/drawing/2014/main" id="{CB104B11-32E2-475F-B9E4-B9D33BD8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53" y="450683"/>
            <a:ext cx="1291061" cy="17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55 Disneyland Stock Vector Illustration And Royalty Free ...">
            <a:extLst>
              <a:ext uri="{FF2B5EF4-FFF2-40B4-BE49-F238E27FC236}">
                <a16:creationId xmlns="" xmlns:a16="http://schemas.microsoft.com/office/drawing/2014/main" id="{40F46705-6745-407E-AEBE-ED5574A6D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5751" r="29853" b="67726"/>
          <a:stretch/>
        </p:blipFill>
        <p:spPr bwMode="auto">
          <a:xfrm>
            <a:off x="6778891" y="1112599"/>
            <a:ext cx="1002134" cy="9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disney world clipart - Google Search in 2020 | Disney character ...">
            <a:extLst>
              <a:ext uri="{FF2B5EF4-FFF2-40B4-BE49-F238E27FC236}">
                <a16:creationId xmlns="" xmlns:a16="http://schemas.microsoft.com/office/drawing/2014/main" id="{E9E60D07-E023-40E0-B9A5-6A6E6079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24" y="5135617"/>
            <a:ext cx="1942203" cy="121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>
            <a:extLst>
              <a:ext uri="{FF2B5EF4-FFF2-40B4-BE49-F238E27FC236}">
                <a16:creationId xmlns="" xmlns:a16="http://schemas.microsoft.com/office/drawing/2014/main" id="{5DC1DE8B-C47B-40BD-9DAE-F291EB4A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66" y="4022340"/>
            <a:ext cx="1635975" cy="17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Mickey Mouse Clubhouse Clips &amp; Look At Clip Art Images - ClipartLook">
            <a:extLst>
              <a:ext uri="{FF2B5EF4-FFF2-40B4-BE49-F238E27FC236}">
                <a16:creationId xmlns="" xmlns:a16="http://schemas.microsoft.com/office/drawing/2014/main" id="{FFC2062B-5238-43E6-B32B-5F7EC8140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b="13273"/>
          <a:stretch/>
        </p:blipFill>
        <p:spPr bwMode="auto">
          <a:xfrm>
            <a:off x="6545477" y="2903916"/>
            <a:ext cx="1413803" cy="14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2777858-3FEE-4776-8E3F-57CE33C51B27}"/>
              </a:ext>
            </a:extLst>
          </p:cNvPr>
          <p:cNvCxnSpPr>
            <a:stCxn id="7188" idx="0"/>
          </p:cNvCxnSpPr>
          <p:nvPr/>
        </p:nvCxnSpPr>
        <p:spPr>
          <a:xfrm flipV="1">
            <a:off x="4473525" y="4127184"/>
            <a:ext cx="0" cy="10084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3BBBD15-CCCD-4C20-94A6-D5FD2237C9D2}"/>
              </a:ext>
            </a:extLst>
          </p:cNvPr>
          <p:cNvCxnSpPr>
            <a:cxnSpLocks/>
          </p:cNvCxnSpPr>
          <p:nvPr/>
        </p:nvCxnSpPr>
        <p:spPr>
          <a:xfrm flipV="1">
            <a:off x="4492481" y="1671100"/>
            <a:ext cx="0" cy="5042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ADC8ED3C-7819-4F93-BA14-25E4FED568C4}"/>
              </a:ext>
            </a:extLst>
          </p:cNvPr>
          <p:cNvCxnSpPr/>
          <p:nvPr/>
        </p:nvCxnSpPr>
        <p:spPr>
          <a:xfrm flipV="1">
            <a:off x="1789835" y="3012466"/>
            <a:ext cx="0" cy="10084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AD5956B-5485-43F3-9DEE-5356A96EB2CC}"/>
              </a:ext>
            </a:extLst>
          </p:cNvPr>
          <p:cNvCxnSpPr>
            <a:cxnSpLocks/>
          </p:cNvCxnSpPr>
          <p:nvPr/>
        </p:nvCxnSpPr>
        <p:spPr>
          <a:xfrm flipV="1">
            <a:off x="7283257" y="4324756"/>
            <a:ext cx="0" cy="8108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5B489B2-F72C-4FB0-B695-16EB104F9063}"/>
              </a:ext>
            </a:extLst>
          </p:cNvPr>
          <p:cNvCxnSpPr>
            <a:cxnSpLocks/>
          </p:cNvCxnSpPr>
          <p:nvPr/>
        </p:nvCxnSpPr>
        <p:spPr>
          <a:xfrm>
            <a:off x="4936084" y="1576834"/>
            <a:ext cx="189559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D5F7E9C2-A498-4310-B2E3-B0B03D3A5045}"/>
              </a:ext>
            </a:extLst>
          </p:cNvPr>
          <p:cNvCxnSpPr>
            <a:cxnSpLocks/>
          </p:cNvCxnSpPr>
          <p:nvPr/>
        </p:nvCxnSpPr>
        <p:spPr>
          <a:xfrm>
            <a:off x="2711141" y="5286309"/>
            <a:ext cx="9477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85C06F6-6F10-404A-A668-782A34D0B546}"/>
              </a:ext>
            </a:extLst>
          </p:cNvPr>
          <p:cNvCxnSpPr>
            <a:cxnSpLocks/>
          </p:cNvCxnSpPr>
          <p:nvPr/>
        </p:nvCxnSpPr>
        <p:spPr>
          <a:xfrm>
            <a:off x="3011598" y="2720561"/>
            <a:ext cx="9477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4806225-21DF-4955-9C07-7C1DB911C880}"/>
              </a:ext>
            </a:extLst>
          </p:cNvPr>
          <p:cNvCxnSpPr>
            <a:cxnSpLocks/>
          </p:cNvCxnSpPr>
          <p:nvPr/>
        </p:nvCxnSpPr>
        <p:spPr>
          <a:xfrm>
            <a:off x="5543102" y="3429000"/>
            <a:ext cx="10023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745" y="4767415"/>
            <a:ext cx="8731348" cy="2574239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Why does Sebastian think it is better to live under the sea? Record yourself explaining 2 reasons from the song.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Draw and label a detailed picture of why Sebastian thinks it is better to live under the sea.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26124"/>
            <a:ext cx="3793270" cy="28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" y="125408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5275" y="1556792"/>
            <a:ext cx="695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listen or watch for useful or interesting information.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" y="400506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260"/>
            <a:ext cx="2867642" cy="20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SHANARRI 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342" y1="79808" x2="67639" y2="86218"/>
                        <a14:foregroundMark x1="46950" y1="61859" x2="51194" y2="89423"/>
                        <a14:foregroundMark x1="61538" y1="72436" x2="49337" y2="93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1567025" cy="129684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1008112" cy="6480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35" y="3068960"/>
            <a:ext cx="962714" cy="754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863" y="306896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Safe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9792" y="3823524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Healthy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8" y="2260009"/>
            <a:ext cx="727125" cy="7252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97476" y="3119479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Achieving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10" y="2985247"/>
            <a:ext cx="754757" cy="8953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24988" y="388060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Nurtured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9" y="4509120"/>
            <a:ext cx="740401" cy="7920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1239" y="5445224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Active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17" y="5288946"/>
            <a:ext cx="1080949" cy="6603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88606" y="616530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Respected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20" y="4606275"/>
            <a:ext cx="931187" cy="5977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97476" y="530120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Responsible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35" y="5249232"/>
            <a:ext cx="824988" cy="7613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28207" y="61434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Included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374" y="174068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Choose one of the </a:t>
            </a:r>
            <a:r>
              <a:rPr lang="en-GB" dirty="0" err="1" smtClean="0">
                <a:latin typeface="Comic Sans MS" panose="030F0702030302020204" pitchFamily="66" charset="0"/>
              </a:rPr>
              <a:t>the</a:t>
            </a:r>
            <a:r>
              <a:rPr lang="en-GB" dirty="0" smtClean="0">
                <a:latin typeface="Comic Sans MS" panose="030F0702030302020204" pitchFamily="66" charset="0"/>
              </a:rPr>
              <a:t> SHANARRI activities.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4287</TotalTime>
  <Words>336</Words>
  <Application>Microsoft Office PowerPoint</Application>
  <PresentationFormat>On-screen Show (4:3)</PresentationFormat>
  <Paragraphs>44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   Tuesday 23rd of June  Mardi 23 juin </vt:lpstr>
      <vt:lpstr>Disney Moana Cosmic Kids</vt:lpstr>
      <vt:lpstr>Tuesday’s Disney Virtual Trip </vt:lpstr>
      <vt:lpstr>PowerPoint Presentation</vt:lpstr>
      <vt:lpstr>Story Time</vt:lpstr>
      <vt:lpstr>PowerPoint Presentation</vt:lpstr>
      <vt:lpstr>PowerPoint Presentation</vt:lpstr>
      <vt:lpstr>PowerPoint Presentation</vt:lpstr>
      <vt:lpstr>SHANARRI Activity</vt:lpstr>
      <vt:lpstr>P.E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214</cp:revision>
  <dcterms:created xsi:type="dcterms:W3CDTF">2020-03-21T18:06:53Z</dcterms:created>
  <dcterms:modified xsi:type="dcterms:W3CDTF">2020-06-22T19:28:07Z</dcterms:modified>
</cp:coreProperties>
</file>