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3" r:id="rId3"/>
    <p:sldId id="280" r:id="rId4"/>
    <p:sldId id="268" r:id="rId5"/>
    <p:sldId id="264" r:id="rId6"/>
    <p:sldId id="275" r:id="rId7"/>
    <p:sldId id="258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9959"/>
    <a:srgbClr val="FDE2D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61" d="100"/>
          <a:sy n="61" d="100"/>
        </p:scale>
        <p:origin x="-394" y="21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87411BC-12F5-4BE5-B491-5A1CDFAA4E5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14FDBCA6-A5F2-4178-8060-4C2FA89A600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7EB737B-422A-4872-AF8E-F1DDF7B791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08872-AAC4-47A6-BAB1-E5BCC8FC660A}" type="datetimeFigureOut">
              <a:rPr lang="en-US" smtClean="0"/>
              <a:t>6/22/2020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6C36B92-74DA-4E17-8362-8238AE84A7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296F0A6-49A4-4D96-8BC6-0703FC5C33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FF3EA-56F4-4044-9C55-8CA5FD03C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0764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17AF221-A9FF-41F1-8B72-E64E20BCB2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DCE04901-3D28-481D-92F7-D1CA8168A7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95063E4-A47C-402F-B803-65FB7BBF3C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08872-AAC4-47A6-BAB1-E5BCC8FC660A}" type="datetimeFigureOut">
              <a:rPr lang="en-US" smtClean="0"/>
              <a:t>6/22/2020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EE77460-239C-44B7-A090-1FD1FD8E03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08B0DEE-0775-442B-8B51-3D25F6B863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FF3EA-56F4-4044-9C55-8CA5FD03C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5580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D0D958D5-1B7E-4260-B09E-CE1933CD8A2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7290370D-17B3-462A-9974-477A84A4C2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F696A71-C7D5-42D3-9482-724DAB2EC1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08872-AAC4-47A6-BAB1-E5BCC8FC660A}" type="datetimeFigureOut">
              <a:rPr lang="en-US" smtClean="0"/>
              <a:t>6/22/2020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B78DBAC-7A23-4E49-ABDB-FC7071C74D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CA56364-A4AB-4C60-AA6E-583F14664E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FF3EA-56F4-4044-9C55-8CA5FD03C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619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AA700E7-C4C2-4D06-B038-3B2E0984C1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FB4C736-DFE9-4AA5-BB8B-DC68DB761E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2C77ECE-371F-46A5-80D8-0C0098D3D6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08872-AAC4-47A6-BAB1-E5BCC8FC660A}" type="datetimeFigureOut">
              <a:rPr lang="en-US" smtClean="0"/>
              <a:t>6/22/2020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2836A8A-9348-4F4B-A837-DE5F57984C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4C81501-3561-4E84-8479-1D1751172F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FF3EA-56F4-4044-9C55-8CA5FD03C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8061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EB7724B-13D9-4530-9714-E1785C883C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3CD1488E-5319-4CB6-A02F-BB311D0674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1784066-ABBC-43DF-B43A-6040CD9F33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08872-AAC4-47A6-BAB1-E5BCC8FC660A}" type="datetimeFigureOut">
              <a:rPr lang="en-US" smtClean="0"/>
              <a:t>6/22/2020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9D2CBBC-9A64-435C-807C-2B6E599BD4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B1B3BFC-8AAF-4629-9A5A-3E7EAF446A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FF3EA-56F4-4044-9C55-8CA5FD03C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4165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3A70ACC-86A5-4FE2-A1C2-737030231A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17B8380-9AC2-4AEC-AECF-8E863B5CFAF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2BF9ECFD-79E0-4054-9498-1DF0AC7B96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0A0A04B8-9DD7-400C-B744-8285D7EC9F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08872-AAC4-47A6-BAB1-E5BCC8FC660A}" type="datetimeFigureOut">
              <a:rPr lang="en-US" smtClean="0"/>
              <a:t>6/22/2020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F3273B2C-1C16-4C7E-8EA3-0C59F26754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282EF2CC-E34C-4135-B0D8-4D695A1A3D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FF3EA-56F4-4044-9C55-8CA5FD03C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365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3A80AD0-EEF7-40BD-9A72-F640A0B4C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1B0E1E67-DE7D-4C69-B115-3C2B42A7B1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BA8B57BC-4ADD-476B-A8BB-90BF56BFFA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961D3E0E-1CDB-4A13-A26A-375D9F197D0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C516DADA-03EF-4D91-9A3A-A8906EC46F8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0636C73C-A1BD-479A-B724-5F1422FEF6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08872-AAC4-47A6-BAB1-E5BCC8FC660A}" type="datetimeFigureOut">
              <a:rPr lang="en-US" smtClean="0"/>
              <a:t>6/22/2020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DD61F0CC-7DDA-418F-9BF8-29DD726B91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E2743BBF-819E-4E9B-8738-12BBC1BCA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FF3EA-56F4-4044-9C55-8CA5FD03C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0877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2D647EE-FC51-4FD3-95BF-E519513D30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3C9FFB36-719A-4A4E-9601-D51CEF0D9C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08872-AAC4-47A6-BAB1-E5BCC8FC660A}" type="datetimeFigureOut">
              <a:rPr lang="en-US" smtClean="0"/>
              <a:t>6/22/2020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945B4538-7FF9-4FE6-8448-A601E2FD57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94826000-F960-4BFC-8185-76388B48B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FF3EA-56F4-4044-9C55-8CA5FD03C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6500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86A2E5D8-41E0-4FF3-99E5-4C7A7D7BA9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08872-AAC4-47A6-BAB1-E5BCC8FC660A}" type="datetimeFigureOut">
              <a:rPr lang="en-US" smtClean="0"/>
              <a:t>6/22/2020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0F144AF0-73F3-4660-801D-D344ED0883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8677CBF4-4247-456B-92BE-0C7D2A2D28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FF3EA-56F4-4044-9C55-8CA5FD03C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3406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D9D20E0-975F-4617-8746-542E3D0D4F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B2531FC-2143-4469-864D-B6CA542492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48DFD8F4-A8E1-40FB-80D6-32ACB9EF63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7F2C738D-60CD-4E4F-86FA-585029F4C0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08872-AAC4-47A6-BAB1-E5BCC8FC660A}" type="datetimeFigureOut">
              <a:rPr lang="en-US" smtClean="0"/>
              <a:t>6/22/2020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7924F643-F22B-4BAB-BFF2-F4974D9D96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2D0490C1-9683-4A48-8894-07AD2932D1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FF3EA-56F4-4044-9C55-8CA5FD03C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31640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8B521E0-8EB8-426C-8AA4-96694911EF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09A657D5-41F9-412C-9272-914A46B830B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0993DA6B-D685-4E86-BFB6-7608AC3377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26159DD9-9597-4C69-895E-C4640CCD5B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08872-AAC4-47A6-BAB1-E5BCC8FC660A}" type="datetimeFigureOut">
              <a:rPr lang="en-US" smtClean="0"/>
              <a:t>6/22/2020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B50BF3A6-5065-48C2-AE20-2E31D892BE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1D2B0432-690E-469A-924F-D874390306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FF3EA-56F4-4044-9C55-8CA5FD03C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0530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0D50D967-2EE2-426B-9986-FFE90C58C4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DC585E42-F494-4997-BF8D-0E4DBED6B7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446E1D4-D5C8-49B3-970D-970F8780EE1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308872-AAC4-47A6-BAB1-E5BCC8FC660A}" type="datetimeFigureOut">
              <a:rPr lang="en-US" smtClean="0"/>
              <a:t>6/22/2020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396B3C3-0268-4A90-A6DA-70D631BB775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6ABBAD5-8279-45AF-9AF4-966EEB18BBE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2FF3EA-56F4-4044-9C55-8CA5FD03C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6081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XERRGapwSVQ&amp;t=17s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I2Do309e4YU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J8OHP9OriMA&amp;t=33s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9A3775C-2AAE-4B66-9B20-7E1DFAC52F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475989"/>
            <a:ext cx="9144000" cy="1853852"/>
          </a:xfrm>
        </p:spPr>
        <p:txBody>
          <a:bodyPr/>
          <a:lstStyle/>
          <a:p>
            <a:r>
              <a:rPr lang="en-US" dirty="0"/>
              <a:t>Disney Virtual Trip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AE8C6839-2F69-43A0-8B06-9A8B676A335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Primary </a:t>
            </a:r>
            <a:r>
              <a:rPr lang="en-US" dirty="0" smtClean="0"/>
              <a:t>1 and 2</a:t>
            </a:r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5901" y="2499187"/>
            <a:ext cx="5902630" cy="33224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70583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83CF391-EB21-4D10-AC6A-22F0EA7605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Monday 22</a:t>
            </a:r>
            <a:r>
              <a:rPr lang="en-US" baseline="30000" dirty="0" smtClean="0"/>
              <a:t>nd</a:t>
            </a:r>
            <a:r>
              <a:rPr lang="en-US" dirty="0" smtClean="0"/>
              <a:t> June 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8144" y="1825625"/>
            <a:ext cx="7735712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06226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5614FD7-720E-4671-9034-7DCEE6E1D3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1459790-D3F2-45EF-A371-AA7FCEBC61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Create a passport that you can use during your trip! Remember to include a front cover, your name, a picture of yourself and lots of space for characters names! Each time you see a character this week in a ride, video or song, make sure to write their name in your passport! How many characters will you meet by the end of the week?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GB" sz="1800" dirty="0" smtClean="0"/>
              <a:t>LI - I </a:t>
            </a:r>
            <a:r>
              <a:rPr lang="en-GB" sz="1800" dirty="0"/>
              <a:t>am learning to create an eye-catching design. </a:t>
            </a:r>
            <a:endParaRPr lang="en-US" sz="1800" dirty="0"/>
          </a:p>
          <a:p>
            <a:pPr marL="0" indent="0">
              <a:buNone/>
            </a:pPr>
            <a:r>
              <a:rPr lang="en-GB" sz="1800" dirty="0" smtClean="0"/>
              <a:t>SC - I </a:t>
            </a:r>
            <a:r>
              <a:rPr lang="en-GB" sz="1800" dirty="0"/>
              <a:t>can create a front cover.</a:t>
            </a:r>
            <a:endParaRPr lang="en-US" sz="1800" dirty="0"/>
          </a:p>
          <a:p>
            <a:pPr marL="0" indent="0">
              <a:buNone/>
            </a:pPr>
            <a:r>
              <a:rPr lang="en-GB" sz="1800" smtClean="0"/>
              <a:t>        I </a:t>
            </a:r>
            <a:r>
              <a:rPr lang="en-GB" sz="1800" dirty="0"/>
              <a:t>can include: my name and age.</a:t>
            </a:r>
            <a:endParaRPr lang="en-US" sz="1800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2951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AE51BAE-E69C-48CA-A00B-BD48EC3B1C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Numeracy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3D21FA1-7732-4FFC-88A5-B6C275EA5D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6327" y="1690689"/>
            <a:ext cx="10515600" cy="480218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To go on today’s the rides you must be taller than:</a:t>
            </a:r>
          </a:p>
          <a:p>
            <a:pPr>
              <a:buFontTx/>
              <a:buChar char="-"/>
            </a:pPr>
            <a:r>
              <a:rPr lang="en-US" dirty="0"/>
              <a:t>6 pieces of cutlery</a:t>
            </a:r>
          </a:p>
          <a:p>
            <a:pPr>
              <a:buFontTx/>
              <a:buChar char="-"/>
            </a:pPr>
            <a:r>
              <a:rPr lang="en-US" dirty="0"/>
              <a:t>6 of your own shoes/socks</a:t>
            </a:r>
          </a:p>
          <a:p>
            <a:pPr>
              <a:buFontTx/>
              <a:buChar char="-"/>
            </a:pPr>
            <a:r>
              <a:rPr lang="en-US" dirty="0"/>
              <a:t>3 books </a:t>
            </a:r>
          </a:p>
          <a:p>
            <a:pPr>
              <a:buFontTx/>
              <a:buChar char="-"/>
            </a:pPr>
            <a:r>
              <a:rPr lang="en-US" dirty="0"/>
              <a:t>15 blades of grass</a:t>
            </a:r>
          </a:p>
          <a:p>
            <a:pPr marL="0" indent="0">
              <a:buNone/>
            </a:pPr>
            <a:r>
              <a:rPr lang="en-US" dirty="0"/>
              <a:t>Estimate and then measure whether you are tall enough to ride!</a:t>
            </a:r>
          </a:p>
          <a:p>
            <a:pPr marL="0" indent="0">
              <a:buNone/>
            </a:pPr>
            <a:r>
              <a:rPr lang="en-US" dirty="0" smtClean="0"/>
              <a:t>If </a:t>
            </a:r>
            <a:r>
              <a:rPr lang="en-US" dirty="0"/>
              <a:t>you have a measuring tape/ruler, you could measure how tall you are. Can you find 3 things that are taller and 3 things that are shorter than you. Measure the height of each thing.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GB" sz="2300" dirty="0" smtClean="0"/>
              <a:t>LI - I </a:t>
            </a:r>
            <a:r>
              <a:rPr lang="en-GB" sz="2300" dirty="0"/>
              <a:t>am learning to measure and estimate height.</a:t>
            </a:r>
          </a:p>
          <a:p>
            <a:pPr marL="0" indent="0">
              <a:buNone/>
            </a:pPr>
            <a:r>
              <a:rPr lang="en-GB" sz="2300" dirty="0" smtClean="0"/>
              <a:t>SC - I </a:t>
            </a:r>
            <a:r>
              <a:rPr lang="en-GB" sz="2300" dirty="0"/>
              <a:t>can use a tape measure/ruler accurately. I can compare heights.</a:t>
            </a:r>
            <a:endParaRPr lang="en-US" sz="2300" dirty="0"/>
          </a:p>
        </p:txBody>
      </p:sp>
      <p:pic>
        <p:nvPicPr>
          <p:cNvPr id="4098" name="Picture 2" descr="Height Requirements at Disney World - Disney Tourist Blog">
            <a:extLst>
              <a:ext uri="{FF2B5EF4-FFF2-40B4-BE49-F238E27FC236}">
                <a16:creationId xmlns:a16="http://schemas.microsoft.com/office/drawing/2014/main" xmlns="" id="{E10951CF-1CB6-4138-ACD4-CB644B2F1C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3710" y="189255"/>
            <a:ext cx="4521963" cy="30028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38732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1F06925-674F-4065-BF4D-2067F9676E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Writing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6EB1D26-4F43-492A-BE67-5C5DA8CA7A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71600"/>
            <a:ext cx="10515600" cy="48053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Take a tour of Donald Duck’s house boat. What can you see? Draw and label 5 things that you can see inside his house.</a:t>
            </a:r>
          </a:p>
          <a:p>
            <a:pPr marL="0" indent="0">
              <a:buNone/>
            </a:pPr>
            <a:r>
              <a:rPr lang="en-US" dirty="0"/>
              <a:t>Challenge: Can you think of a story using Donald Duck’s house as the setting?</a:t>
            </a:r>
          </a:p>
          <a:p>
            <a:pPr marL="0" indent="0">
              <a:buNone/>
            </a:pPr>
            <a:r>
              <a:rPr lang="en-US" dirty="0" smtClean="0"/>
              <a:t>Write </a:t>
            </a:r>
            <a:r>
              <a:rPr lang="en-US" dirty="0"/>
              <a:t>about how Donald Duck’s house is different to yours, for example, my windows are not circles and I do not dry my washing on my roof!</a:t>
            </a:r>
          </a:p>
          <a:p>
            <a:pPr marL="0" indent="0">
              <a:buNone/>
            </a:pPr>
            <a:r>
              <a:rPr lang="en-US" dirty="0">
                <a:hlinkClick r:id="rId2"/>
              </a:rPr>
              <a:t>https://www.youtube.com/watch?v=XERRGapwSVQ&amp;t=17s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GB" sz="1900" dirty="0" smtClean="0"/>
              <a:t>LI - I </a:t>
            </a:r>
            <a:r>
              <a:rPr lang="en-GB" sz="1900" dirty="0"/>
              <a:t>am learning to write about a setting.</a:t>
            </a:r>
          </a:p>
          <a:p>
            <a:pPr marL="0" indent="0">
              <a:buNone/>
            </a:pPr>
            <a:r>
              <a:rPr lang="en-GB" sz="1900" dirty="0" smtClean="0"/>
              <a:t>SC -</a:t>
            </a:r>
            <a:r>
              <a:rPr lang="en-US" sz="1900" dirty="0"/>
              <a:t> </a:t>
            </a:r>
            <a:r>
              <a:rPr lang="en-GB" sz="1900" dirty="0" smtClean="0"/>
              <a:t>I </a:t>
            </a:r>
            <a:r>
              <a:rPr lang="en-GB" sz="1900" dirty="0"/>
              <a:t>can write in sentences. I can identify differences.</a:t>
            </a:r>
            <a:endParaRPr lang="en-US" sz="1900" dirty="0"/>
          </a:p>
        </p:txBody>
      </p:sp>
    </p:spTree>
    <p:extLst>
      <p:ext uri="{BB962C8B-B14F-4D97-AF65-F5344CB8AC3E}">
        <p14:creationId xmlns:p14="http://schemas.microsoft.com/office/powerpoint/2010/main" val="8647161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8C2E246-1F2D-4FE3-9A78-3967BEE0FE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IDL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6C00BD7-D836-42AE-9767-05D82EAE7B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9829"/>
            <a:ext cx="10515600" cy="514304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Task: Enjoy the ‘It’s a Small World’ ride. The ride shows many countries and places around the world. </a:t>
            </a:r>
          </a:p>
          <a:p>
            <a:pPr marL="0" indent="0">
              <a:buNone/>
            </a:pPr>
            <a:r>
              <a:rPr lang="en-US" dirty="0" smtClean="0"/>
              <a:t>Find </a:t>
            </a:r>
            <a:r>
              <a:rPr lang="en-US" dirty="0"/>
              <a:t>out 2 facts about another country You could add photos/drawings/text to the template or record yourself saying what you have found out. </a:t>
            </a:r>
          </a:p>
          <a:p>
            <a:pPr marL="0" indent="0">
              <a:buNone/>
            </a:pPr>
            <a:r>
              <a:rPr lang="en-US" dirty="0" smtClean="0"/>
              <a:t>Compare </a:t>
            </a:r>
            <a:r>
              <a:rPr lang="en-US" dirty="0"/>
              <a:t>Scotland with another country. You might think about: weather, food, attractions/scenery, events and celebrations, flags or anything else you are interested in. You could present your information in a poster or by speaking</a:t>
            </a:r>
          </a:p>
          <a:p>
            <a:pPr marL="0" indent="0">
              <a:buNone/>
            </a:pPr>
            <a:r>
              <a:rPr lang="en-US" dirty="0">
                <a:hlinkClick r:id="rId2"/>
              </a:rPr>
              <a:t>https://www.youtube.com/watch?v=I2Do309e4YU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GB" sz="2300" dirty="0" smtClean="0"/>
              <a:t>LI - I </a:t>
            </a:r>
            <a:r>
              <a:rPr lang="en-GB" sz="2300" dirty="0"/>
              <a:t>am learning about other countries and cultures.</a:t>
            </a:r>
          </a:p>
          <a:p>
            <a:pPr marL="0" indent="0">
              <a:buNone/>
            </a:pPr>
            <a:r>
              <a:rPr lang="en-GB" sz="2300" dirty="0" smtClean="0"/>
              <a:t>SC - </a:t>
            </a:r>
            <a:endParaRPr lang="en-US" sz="2300" dirty="0"/>
          </a:p>
          <a:p>
            <a:pPr marL="0" indent="0">
              <a:buNone/>
            </a:pPr>
            <a:r>
              <a:rPr lang="en-GB" sz="2300" dirty="0" smtClean="0"/>
              <a:t>I </a:t>
            </a:r>
            <a:r>
              <a:rPr lang="en-GB" sz="2300" dirty="0"/>
              <a:t>can find out 3 facts about another country. </a:t>
            </a:r>
            <a:endParaRPr lang="en-US" sz="2300" dirty="0"/>
          </a:p>
          <a:p>
            <a:pPr marL="0" indent="0">
              <a:buNone/>
            </a:pPr>
            <a:r>
              <a:rPr lang="en-GB" sz="2300" dirty="0" smtClean="0"/>
              <a:t>I </a:t>
            </a:r>
            <a:r>
              <a:rPr lang="en-GB" sz="2300" dirty="0"/>
              <a:t>can find out information about a country. I can think about how this compares to Scotland.</a:t>
            </a:r>
            <a:endParaRPr lang="en-US" sz="2300" dirty="0"/>
          </a:p>
        </p:txBody>
      </p:sp>
    </p:spTree>
    <p:extLst>
      <p:ext uri="{BB962C8B-B14F-4D97-AF65-F5344CB8AC3E}">
        <p14:creationId xmlns:p14="http://schemas.microsoft.com/office/powerpoint/2010/main" val="17579815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424FFF2-4D15-4609-92A3-B040B4A9B1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4F42FDF-B426-486D-8CF3-73AEBF19F3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/>
              <a:t>Watch the Frozen ride –  how many words can you think of that rhyme with snow. Record yourself saying all of the words that you can think of.</a:t>
            </a:r>
          </a:p>
          <a:p>
            <a:pPr marL="0" indent="0">
              <a:buNone/>
            </a:pPr>
            <a:r>
              <a:rPr lang="en-US" dirty="0">
                <a:hlinkClick r:id="rId2"/>
              </a:rPr>
              <a:t>https://www.youtube.com/watch?v=J8OHP9OriMA&amp;t=33s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Challenge: Make a silly sentence using as many of the words as you can.</a:t>
            </a:r>
          </a:p>
          <a:p>
            <a:pPr marL="0" indent="0">
              <a:buNone/>
            </a:pPr>
            <a:r>
              <a:rPr lang="en-US" dirty="0" smtClean="0"/>
              <a:t>Write </a:t>
            </a:r>
            <a:r>
              <a:rPr lang="en-US" dirty="0"/>
              <a:t>down your list and create a silly story using lots of rhyming words.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GB" sz="1900" dirty="0" smtClean="0"/>
              <a:t>LI - I </a:t>
            </a:r>
            <a:r>
              <a:rPr lang="en-GB" sz="1900" dirty="0"/>
              <a:t>am learning to produce rhymes.</a:t>
            </a:r>
          </a:p>
          <a:p>
            <a:pPr marL="0" indent="0">
              <a:buNone/>
            </a:pPr>
            <a:r>
              <a:rPr lang="en-GB" sz="1900" dirty="0" smtClean="0"/>
              <a:t>SC - </a:t>
            </a:r>
            <a:endParaRPr lang="en-US" sz="1900" dirty="0"/>
          </a:p>
          <a:p>
            <a:pPr marL="0" indent="0">
              <a:buNone/>
            </a:pPr>
            <a:r>
              <a:rPr lang="en-GB" sz="1900" dirty="0" smtClean="0"/>
              <a:t>I </a:t>
            </a:r>
            <a:r>
              <a:rPr lang="en-GB" sz="1900" dirty="0"/>
              <a:t>can produce a </a:t>
            </a:r>
            <a:r>
              <a:rPr lang="en-GB" sz="1900" dirty="0" smtClean="0"/>
              <a:t>rhyme.</a:t>
            </a:r>
            <a:endParaRPr lang="en-US" sz="1900" dirty="0"/>
          </a:p>
          <a:p>
            <a:pPr marL="0" indent="0">
              <a:buNone/>
            </a:pPr>
            <a:r>
              <a:rPr lang="en-GB" sz="1900" dirty="0" smtClean="0"/>
              <a:t>I </a:t>
            </a:r>
            <a:r>
              <a:rPr lang="en-GB" sz="1900" dirty="0"/>
              <a:t>can write a silly sentence or story using rhyming words.</a:t>
            </a:r>
            <a:endParaRPr lang="en-US" sz="1900" dirty="0"/>
          </a:p>
        </p:txBody>
      </p:sp>
    </p:spTree>
    <p:extLst>
      <p:ext uri="{BB962C8B-B14F-4D97-AF65-F5344CB8AC3E}">
        <p14:creationId xmlns:p14="http://schemas.microsoft.com/office/powerpoint/2010/main" val="25473169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10579</TotalTime>
  <Words>528</Words>
  <Application>Microsoft Office PowerPoint</Application>
  <PresentationFormat>Custom</PresentationFormat>
  <Paragraphs>48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Disney Virtual Trip</vt:lpstr>
      <vt:lpstr>Monday 22nd June </vt:lpstr>
      <vt:lpstr>Art</vt:lpstr>
      <vt:lpstr>Numeracy</vt:lpstr>
      <vt:lpstr>Writing</vt:lpstr>
      <vt:lpstr>IDL</vt:lpstr>
      <vt:lpstr>Reading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Disney Virtual Trip</dc:title>
  <dc:creator>emma cole</dc:creator>
  <cp:lastModifiedBy>caroline grant</cp:lastModifiedBy>
  <cp:revision>14</cp:revision>
  <dcterms:created xsi:type="dcterms:W3CDTF">2020-06-02T14:45:15Z</dcterms:created>
  <dcterms:modified xsi:type="dcterms:W3CDTF">2020-06-22T05:52:09Z</dcterms:modified>
</cp:coreProperties>
</file>