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56" r:id="rId5"/>
    <p:sldId id="365" r:id="rId6"/>
    <p:sldId id="257" r:id="rId7"/>
    <p:sldId id="366" r:id="rId8"/>
    <p:sldId id="380" r:id="rId9"/>
    <p:sldId id="368" r:id="rId10"/>
    <p:sldId id="369" r:id="rId11"/>
    <p:sldId id="370" r:id="rId12"/>
    <p:sldId id="371" r:id="rId13"/>
    <p:sldId id="384" r:id="rId14"/>
    <p:sldId id="381" r:id="rId15"/>
    <p:sldId id="383" r:id="rId16"/>
    <p:sldId id="373" r:id="rId17"/>
    <p:sldId id="3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0069B-61B8-47C2-86DF-79E7FB6B6FE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3C44-33BB-466E-B3BA-1F32C6037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29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3C97C-DC76-4324-8DD6-35A6B208AA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6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E38F00-48C3-4B3C-8248-3EDF413B15A2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E4B57EB-7D43-4770-A117-AE9D2EAEE6F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_tlI-m8MX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B9Fm04UR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F35invXZ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8UQ14QPRB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ZkDJpiPwDH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9614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P2 – Thursday 26.3.20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01" y="1772816"/>
            <a:ext cx="5868144" cy="435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448" y="404664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Milk and </a:t>
            </a:r>
            <a:r>
              <a:rPr lang="en-GB" sz="4000" u="sng" dirty="0">
                <a:latin typeface="Comic Sans MS" panose="030F0702030302020204" pitchFamily="66" charset="0"/>
              </a:rPr>
              <a:t>S</a:t>
            </a:r>
            <a:r>
              <a:rPr lang="en-GB" sz="4000" u="sng" dirty="0" smtClean="0">
                <a:latin typeface="Comic Sans MS" panose="030F0702030302020204" pitchFamily="66" charset="0"/>
              </a:rPr>
              <a:t>tory  - </a:t>
            </a:r>
            <a:r>
              <a:rPr lang="en-GB" sz="4000" u="sng" dirty="0" smtClean="0">
                <a:latin typeface="Comic Sans MS" panose="030F0702030302020204" pitchFamily="66" charset="0"/>
              </a:rPr>
              <a:t>19.6.20 </a:t>
            </a:r>
            <a:endParaRPr lang="en-GB" sz="4000" u="sng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200" dirty="0" smtClean="0">
                <a:latin typeface="Comic Sans MS" panose="030F0702030302020204" pitchFamily="66" charset="0"/>
              </a:rPr>
              <a:t>Here is a link to our Friday treat! </a:t>
            </a:r>
            <a:r>
              <a:rPr lang="en-GB" sz="3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www.youtube.com/watch?v=O_tlI-m8MXI</a:t>
            </a:r>
            <a:endParaRPr lang="en-GB" dirty="0" smtClean="0"/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28827"/>
            <a:ext cx="773832" cy="5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3227403" cy="342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7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Spelling Challenge- </a:t>
            </a:r>
            <a:r>
              <a:rPr lang="en-GB" sz="4000" u="sng" dirty="0" smtClean="0">
                <a:latin typeface="Comic Sans MS" panose="030F0702030302020204" pitchFamily="66" charset="0"/>
              </a:rPr>
              <a:t>19.6.20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 – I am learning to identify and use spelling patterns.</a:t>
            </a:r>
          </a:p>
          <a:p>
            <a:pPr marL="0" indent="0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Ask an adult to give you a spelling challenge on this weeks words. They could even select a couple of words from previous weeks if you have your Home Learning Journal with you!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How did you get on? </a:t>
            </a:r>
          </a:p>
          <a:p>
            <a:pPr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SC – I can spell words accurately.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 I can blend sound into words. 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27588"/>
            <a:ext cx="1523380" cy="42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06" y="3231232"/>
            <a:ext cx="281324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7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Big Maths Beat That - </a:t>
            </a:r>
            <a:r>
              <a:rPr lang="en-GB" sz="4000" u="sng" dirty="0" smtClean="0">
                <a:latin typeface="Comic Sans MS" panose="030F0702030302020204" pitchFamily="66" charset="0"/>
              </a:rPr>
              <a:t>19.6.20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LI – I am learning to recall addition facts quickly and accurately.  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Task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You can print a BMBT sheet from our blog page. The link below will take you to the music, you’ll need to set a 30 second timer and start the timer when the music finishes. Are you ready……?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Remember not to start until it’s time, begin </a:t>
            </a:r>
            <a:r>
              <a:rPr lang="en-GB" dirty="0">
                <a:latin typeface="Comic Sans MS" panose="030F0702030302020204" pitchFamily="66" charset="0"/>
              </a:rPr>
              <a:t>with the </a:t>
            </a:r>
            <a:r>
              <a:rPr lang="en-GB" dirty="0" smtClean="0">
                <a:latin typeface="Comic Sans MS" panose="030F0702030302020204" pitchFamily="66" charset="0"/>
              </a:rPr>
              <a:t>calculation  </a:t>
            </a:r>
            <a:r>
              <a:rPr lang="en-GB" b="1" u="sng" dirty="0">
                <a:latin typeface="Comic Sans MS" panose="030F0702030302020204" pitchFamily="66" charset="0"/>
              </a:rPr>
              <a:t>you </a:t>
            </a:r>
            <a:r>
              <a:rPr lang="en-GB" dirty="0">
                <a:latin typeface="Comic Sans MS" panose="030F0702030302020204" pitchFamily="66" charset="0"/>
              </a:rPr>
              <a:t>find easiest </a:t>
            </a:r>
            <a:r>
              <a:rPr lang="en-GB" dirty="0" smtClean="0">
                <a:latin typeface="Comic Sans MS" panose="030F0702030302020204" pitchFamily="66" charset="0"/>
              </a:rPr>
              <a:t>and check </a:t>
            </a:r>
            <a:r>
              <a:rPr lang="en-GB" dirty="0">
                <a:latin typeface="Comic Sans MS" panose="030F0702030302020204" pitchFamily="66" charset="0"/>
              </a:rPr>
              <a:t>it over if you have time </a:t>
            </a:r>
            <a:r>
              <a:rPr lang="en-GB" dirty="0" smtClean="0">
                <a:latin typeface="Comic Sans MS" panose="030F0702030302020204" pitchFamily="66" charset="0"/>
              </a:rPr>
              <a:t>before the time is up! You could ask others at home to join you, just print them a copy too!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www.youtube.com/watch?v=VHB9Fm04URQ</a:t>
            </a:r>
            <a:r>
              <a:rPr lang="en-GB" dirty="0" smtClean="0"/>
              <a:t>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SC </a:t>
            </a:r>
            <a:r>
              <a:rPr lang="en-GB" dirty="0" smtClean="0">
                <a:latin typeface="Comic Sans MS" panose="030F0702030302020204" pitchFamily="66" charset="0"/>
              </a:rPr>
              <a:t>– correct answers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- you gave it a go!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14831"/>
            <a:ext cx="3475658" cy="123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6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Lunchtime </a:t>
            </a: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Bless us O Lord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s we sit together.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Bless the hands that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m</a:t>
            </a:r>
            <a:r>
              <a:rPr lang="en-GB" dirty="0" smtClean="0">
                <a:latin typeface="Comic Sans MS" panose="030F0702030302020204" pitchFamily="66" charset="0"/>
              </a:rPr>
              <a:t>ade the food.</a:t>
            </a: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Bless us O Lord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Amen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43" y="4719854"/>
            <a:ext cx="1865791" cy="19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4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hope you have all had a good morning. Enjoy your lunch and do something fun for Reward Time.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Enjoy the rest of your day and have a great weekend . I will ‘see’ you all again on Monday!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Mrs Grant 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9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Good Morning </a:t>
            </a:r>
            <a:r>
              <a:rPr lang="en-GB" sz="4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Have a great Friday everyone!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2656"/>
            <a:ext cx="76200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Friday </a:t>
            </a:r>
            <a:r>
              <a:rPr lang="en-GB" sz="4000" dirty="0" smtClean="0">
                <a:latin typeface="Comic Sans MS" panose="030F0702030302020204" pitchFamily="66" charset="0"/>
              </a:rPr>
              <a:t>19</a:t>
            </a:r>
            <a:r>
              <a:rPr lang="en-GB" sz="40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smtClean="0">
                <a:latin typeface="Comic Sans MS" panose="030F0702030302020204" pitchFamily="66" charset="0"/>
              </a:rPr>
              <a:t>June 2020</a:t>
            </a:r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4000" u="sng" dirty="0" smtClean="0">
                <a:latin typeface="Comic Sans MS" panose="030F0702030302020204" pitchFamily="66" charset="0"/>
              </a:rPr>
              <a:t>19.6.20</a:t>
            </a:r>
            <a:endParaRPr lang="en-GB" sz="40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Prayers</a:t>
            </a:r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Mindfulness</a:t>
            </a:r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Wonder Wall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Freewriting </a:t>
            </a:r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Break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Milk and Story</a:t>
            </a: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Spelling Challenge </a:t>
            </a: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BMBT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Reward Time</a:t>
            </a:r>
            <a:endParaRPr lang="en-GB" sz="4000" dirty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Morning Prayer 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Father in Heaven you love me,</a:t>
            </a: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y</a:t>
            </a:r>
            <a:r>
              <a:rPr lang="en-GB" sz="4000" dirty="0" smtClean="0">
                <a:latin typeface="Comic Sans MS" panose="030F0702030302020204" pitchFamily="66" charset="0"/>
              </a:rPr>
              <a:t>ou are with me night and day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I want to love you always in all I do and say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I’ll try to please you father</a:t>
            </a: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b</a:t>
            </a:r>
            <a:r>
              <a:rPr lang="en-GB" sz="4000" dirty="0" smtClean="0">
                <a:latin typeface="Comic Sans MS" panose="030F0702030302020204" pitchFamily="66" charset="0"/>
              </a:rPr>
              <a:t>less me through this day.</a:t>
            </a: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Amen</a:t>
            </a:r>
          </a:p>
          <a:p>
            <a:pPr marL="0" indent="0" algn="ctr">
              <a:buNone/>
            </a:pPr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16" y="260648"/>
            <a:ext cx="1697204" cy="82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Mindfulness  - </a:t>
            </a:r>
            <a:r>
              <a:rPr lang="en-GB" sz="4000" u="sng" dirty="0" smtClean="0">
                <a:latin typeface="Comic Sans MS" panose="030F0702030302020204" pitchFamily="66" charset="0"/>
              </a:rPr>
              <a:t>19.6.20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i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LI – I am learning to use mindfulness skills to reduce stress and support my wellbeing. </a:t>
            </a: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Activity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have added a mindfulness colouring page to our blog for you. </a:t>
            </a:r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ry to make it as colourful as possible. You can send a picture to my email address if you like! The link below will give you some relaxing music to listen to while you are colouring.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https://www.youtube.com/watch?v=rBF35invXZc</a:t>
            </a: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01138"/>
            <a:ext cx="1043608" cy="7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24" y="2060848"/>
            <a:ext cx="3384376" cy="19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8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54752" cy="61926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Profiles - </a:t>
            </a:r>
            <a:r>
              <a:rPr lang="en-GB" sz="4000" u="sng" dirty="0" smtClean="0">
                <a:latin typeface="Comic Sans MS" panose="030F0702030302020204" pitchFamily="66" charset="0"/>
              </a:rPr>
              <a:t>19.6.20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i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</a:t>
            </a:r>
            <a:r>
              <a:rPr lang="en-GB" dirty="0" smtClean="0">
                <a:latin typeface="Comic Sans MS" panose="030F0702030302020204" pitchFamily="66" charset="0"/>
              </a:rPr>
              <a:t> – I am learning to keep a record of my learning. </a:t>
            </a: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Task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Lets see if we can complete our Wonder Wall. 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What </a:t>
            </a:r>
            <a:r>
              <a:rPr lang="en-GB" u="sng" dirty="0">
                <a:latin typeface="Comic Sans MS" panose="030F0702030302020204" pitchFamily="66" charset="0"/>
              </a:rPr>
              <a:t>have we been learning this week</a:t>
            </a:r>
            <a:r>
              <a:rPr lang="en-GB" u="sng" dirty="0" smtClean="0"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On your Wonder Wall from last week you can do our usual activity where we fill in 2 bricks in our Wonder Wall to record something we have enjoyed learning about this week. If you had any problem printing it just use a page at the back of your jotter and create your own wall.  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Remember it can be a picture or words. </a:t>
            </a:r>
          </a:p>
          <a:p>
            <a:pPr marL="0" indent="0"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</a:t>
            </a:r>
            <a:r>
              <a:rPr lang="en-GB" dirty="0" smtClean="0">
                <a:latin typeface="Comic Sans MS" panose="030F0702030302020204" pitchFamily="66" charset="0"/>
              </a:rPr>
              <a:t> – record 2 learning activities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- discuss what you enjoyed about them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248668" cy="124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1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Free Writing - </a:t>
            </a:r>
            <a:r>
              <a:rPr lang="en-GB" sz="4000" u="sng" dirty="0" smtClean="0">
                <a:latin typeface="Comic Sans MS" panose="030F0702030302020204" pitchFamily="66" charset="0"/>
              </a:rPr>
              <a:t>19.6.20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i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LI</a:t>
            </a:r>
            <a:r>
              <a:rPr lang="en-GB" dirty="0" smtClean="0">
                <a:latin typeface="Comic Sans MS" panose="030F0702030302020204" pitchFamily="66" charset="0"/>
              </a:rPr>
              <a:t> – </a:t>
            </a:r>
            <a:r>
              <a:rPr lang="en-GB" dirty="0">
                <a:latin typeface="Comic Sans MS" panose="030F0702030302020204" pitchFamily="66" charset="0"/>
              </a:rPr>
              <a:t>I am learning to select my own purpose </a:t>
            </a:r>
            <a:r>
              <a:rPr lang="en-GB" dirty="0" smtClean="0">
                <a:latin typeface="Comic Sans MS" panose="030F0702030302020204" pitchFamily="66" charset="0"/>
              </a:rPr>
              <a:t>for writing. 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i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Comic Sans MS" panose="030F0702030302020204" pitchFamily="66" charset="0"/>
              </a:rPr>
              <a:t>Task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Either in your jotter or another notebook at home, use 1 page to write about anything you like, just like we do at school 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SC</a:t>
            </a:r>
            <a:r>
              <a:rPr lang="en-GB" dirty="0" smtClean="0">
                <a:latin typeface="Comic Sans MS" panose="030F0702030302020204" pitchFamily="66" charset="0"/>
              </a:rPr>
              <a:t> – enjoy writing !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989" y="188640"/>
            <a:ext cx="1026963" cy="10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884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21" y="5134513"/>
            <a:ext cx="2086571" cy="141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1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Have a Break - </a:t>
            </a:r>
            <a:r>
              <a:rPr lang="en-GB" sz="4000" u="sng" dirty="0" smtClean="0">
                <a:latin typeface="Comic Sans MS" panose="030F0702030302020204" pitchFamily="66" charset="0"/>
              </a:rPr>
              <a:t>19.6.20 </a:t>
            </a:r>
            <a:endParaRPr lang="en-GB" sz="40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</a:t>
            </a: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03229"/>
            <a:ext cx="1547664" cy="1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95905"/>
            <a:ext cx="4392488" cy="420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9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6728" y="510065"/>
            <a:ext cx="82547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 smtClean="0">
                <a:latin typeface="Comic Sans MS" panose="030F0702030302020204" pitchFamily="66" charset="0"/>
              </a:rPr>
              <a:t>Milk and </a:t>
            </a:r>
            <a:r>
              <a:rPr lang="en-GB" sz="4000" u="sng" dirty="0">
                <a:latin typeface="Comic Sans MS" panose="030F0702030302020204" pitchFamily="66" charset="0"/>
              </a:rPr>
              <a:t>S</a:t>
            </a:r>
            <a:r>
              <a:rPr lang="en-GB" sz="4000" u="sng" dirty="0" smtClean="0">
                <a:latin typeface="Comic Sans MS" panose="030F0702030302020204" pitchFamily="66" charset="0"/>
              </a:rPr>
              <a:t>tory  - </a:t>
            </a:r>
            <a:r>
              <a:rPr lang="en-GB" sz="4000" u="sng" dirty="0" smtClean="0">
                <a:latin typeface="Comic Sans MS" panose="030F0702030302020204" pitchFamily="66" charset="0"/>
              </a:rPr>
              <a:t>19.6.20 </a:t>
            </a:r>
            <a:endParaRPr lang="en-GB" sz="4000" u="sng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Here’s a </a:t>
            </a:r>
            <a:r>
              <a:rPr lang="en-GB" sz="3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Little Miss Naughty cartoon </a:t>
            </a:r>
            <a:r>
              <a:rPr lang="en-GB" sz="3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for </a:t>
            </a:r>
            <a:r>
              <a:rPr lang="en-GB" sz="3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you!</a:t>
            </a:r>
            <a:r>
              <a:rPr lang="en-GB" sz="3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hlinkClick r:id="rId3"/>
            </a:endParaRP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https://www.youtube.com/watch?v=ZkDJpiPwDH4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aroline.grant\Desktop\0ca716_c84234f7b3a74e3b964b38da43ce11b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28827"/>
            <a:ext cx="773832" cy="5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2949327" cy="294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8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130E7DFC80954AA498C86CCB4DEA16" ma:contentTypeVersion="4" ma:contentTypeDescription="Create a new document." ma:contentTypeScope="" ma:versionID="2e5ec9827a44460e3999cca2f8388bc9">
  <xsd:schema xmlns:xsd="http://www.w3.org/2001/XMLSchema" xmlns:xs="http://www.w3.org/2001/XMLSchema" xmlns:p="http://schemas.microsoft.com/office/2006/metadata/properties" xmlns:ns1="http://schemas.microsoft.com/sharepoint/v3" xmlns:ns2="b5dea321-fd08-4de4-a332-1f509403967e" targetNamespace="http://schemas.microsoft.com/office/2006/metadata/properties" ma:root="true" ma:fieldsID="4f359ba5168cadef835f58424b79f07b" ns1:_="" ns2:_="">
    <xsd:import namespace="http://schemas.microsoft.com/sharepoint/v3"/>
    <xsd:import namespace="b5dea321-fd08-4de4-a332-1f509403967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ea321-fd08-4de4-a332-1f5094039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F9350C3-94B8-4D3D-B890-9DA0261876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dea321-fd08-4de4-a332-1f50940396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FD5A92-7881-4A03-B1D3-C1B9382AB0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B04E67-5232-4AD9-AE49-86D7F4A8CF5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5dea321-fd08-4de4-a332-1f509403967e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7737</TotalTime>
  <Words>646</Words>
  <Application>Microsoft Office PowerPoint</Application>
  <PresentationFormat>On-screen Show (4:3)</PresentationFormat>
  <Paragraphs>208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P2 – Thursday 26.3.20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 – 11.3.16 – 15.3.16</dc:title>
  <dc:creator>caroline grant</dc:creator>
  <cp:lastModifiedBy>caroline grant</cp:lastModifiedBy>
  <cp:revision>303</cp:revision>
  <dcterms:created xsi:type="dcterms:W3CDTF">2016-03-23T09:17:57Z</dcterms:created>
  <dcterms:modified xsi:type="dcterms:W3CDTF">2020-06-09T12:11:14Z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0x0101003B130E7DFC80954AA498C86CCB4DEA16</vt:lpwstr>
  </property>
</Properties>
</file>