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365" r:id="rId6"/>
    <p:sldId id="257" r:id="rId7"/>
    <p:sldId id="366" r:id="rId8"/>
    <p:sldId id="385" r:id="rId9"/>
    <p:sldId id="368" r:id="rId10"/>
    <p:sldId id="386" r:id="rId11"/>
    <p:sldId id="370" r:id="rId12"/>
    <p:sldId id="371" r:id="rId13"/>
    <p:sldId id="380" r:id="rId14"/>
    <p:sldId id="382" r:id="rId15"/>
    <p:sldId id="391" r:id="rId16"/>
    <p:sldId id="381" r:id="rId17"/>
    <p:sldId id="374" r:id="rId18"/>
    <p:sldId id="375" r:id="rId19"/>
    <p:sldId id="376" r:id="rId20"/>
    <p:sldId id="392" r:id="rId21"/>
    <p:sldId id="378" r:id="rId22"/>
    <p:sldId id="3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136" autoAdjust="0"/>
  </p:normalViewPr>
  <p:slideViewPr>
    <p:cSldViewPr>
      <p:cViewPr varScale="1">
        <p:scale>
          <a:sx n="54" d="100"/>
          <a:sy n="54" d="100"/>
        </p:scale>
        <p:origin x="-114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069B-61B8-47C2-86DF-79E7FB6B6FE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C44-33BB-466E-B3BA-1F32C6037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bc.net.au/home#!/media/1496767/the-arra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246220304607166428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6v-a_dpwh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oOZfPtOC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lineonline.net/books/enemy-pie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bbc.co.uk/newsround/news/watch_news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P2 – Thursday </a:t>
            </a:r>
            <a:r>
              <a:rPr lang="en-GB" dirty="0" smtClean="0">
                <a:latin typeface="Comic Sans MS" panose="030F0702030302020204" pitchFamily="66" charset="0"/>
              </a:rPr>
              <a:t>18.6.20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1" y="1772816"/>
            <a:ext cx="5868144" cy="43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Number Talks 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On the next slide you will see the dots, remember to look, think and say how you see them. Remember to use the hand signs.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Challenge yourself to come up with different ways of calculating the dots.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12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86" y="332656"/>
            <a:ext cx="1312254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28474"/>
            <a:ext cx="1728192" cy="11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1" cy="43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54752" cy="6597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Maths 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Amazing Arrays 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develop strategies to multiply using arrays.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is an activity booklet on the blog for you. You will see 1,2 or 3 stars in the top corner of each pag</a:t>
            </a:r>
            <a:r>
              <a:rPr lang="en-GB" dirty="0" smtClean="0">
                <a:latin typeface="Comic Sans MS" panose="030F0702030302020204" pitchFamily="66" charset="0"/>
              </a:rPr>
              <a:t>e. As the stars go up so does the challenge level. Select the level that will challenge you most.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Here is a link to an array game!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https://education.abc.net.au/home#!/media/1496767/the-array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SC- </a:t>
            </a:r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latin typeface="Comic Sans MS" panose="030F0702030302020204" pitchFamily="66" charset="0"/>
              </a:rPr>
              <a:t>use my knowledge of grouping to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help me explore multiplication.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60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6" y="188640"/>
            <a:ext cx="1702781" cy="9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2614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0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Lunchtime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 we sit together.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the hands that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ade the food.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 hope you enjoyed your </a:t>
            </a:r>
            <a:r>
              <a:rPr lang="en-GB" sz="4000" dirty="0" smtClean="0">
                <a:latin typeface="Comic Sans MS" panose="030F0702030302020204" pitchFamily="66" charset="0"/>
              </a:rPr>
              <a:t>lunch</a:t>
            </a:r>
          </a:p>
          <a:p>
            <a:pPr marL="0" indent="0" algn="ctr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food we have eaten.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all our friends.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everything.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Mindfulness 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 – I am learning to use mindfulness skills to reduce stress and support my wellbeing.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am hoping we can all do this at the same time!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we all use this link or google ‘Peace Out’ it’s called </a:t>
            </a:r>
            <a:r>
              <a:rPr lang="en-GB" dirty="0" smtClean="0">
                <a:latin typeface="Comic Sans MS" panose="030F0702030302020204" pitchFamily="66" charset="0"/>
              </a:rPr>
              <a:t>Star Fish at </a:t>
            </a:r>
            <a:r>
              <a:rPr lang="en-GB" dirty="0" smtClean="0">
                <a:latin typeface="Comic Sans MS" panose="030F0702030302020204" pitchFamily="66" charset="0"/>
              </a:rPr>
              <a:t>1.15pm we will know we are all together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sz="1800" dirty="0">
                <a:hlinkClick r:id="rId3"/>
              </a:rPr>
              <a:t>https://www.pinterest.co.uk/pin/246220304607166428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01138"/>
            <a:ext cx="1043608" cy="7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366120" cy="25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>
                <a:latin typeface="Comic Sans MS" panose="030F0702030302020204" pitchFamily="66" charset="0"/>
              </a:rPr>
              <a:t>PE</a:t>
            </a: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Have a look a the PE Home Learning Challenges from Mrs McMaster and select a couple to try.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You could also have at look at PE with Joe using the link below or search on Google.</a:t>
            </a: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www.youtube.com/watch?v=6v-a_dpwhro</a:t>
            </a:r>
            <a:r>
              <a:rPr lang="en-GB" sz="2400" dirty="0" smtClean="0"/>
              <a:t>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369840" cy="21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597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IDL – Touch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am learning to explore my </a:t>
            </a:r>
            <a:r>
              <a:rPr lang="en-GB" dirty="0">
                <a:latin typeface="Comic Sans MS" panose="030F0702030302020204" pitchFamily="66" charset="0"/>
              </a:rPr>
              <a:t>senses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discuss </a:t>
            </a:r>
            <a:r>
              <a:rPr lang="en-GB" dirty="0" smtClean="0">
                <a:latin typeface="Comic Sans MS" panose="030F0702030302020204" pitchFamily="66" charset="0"/>
              </a:rPr>
              <a:t>how they help me in the world around me.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Here is a link to help you draw a hand. Add some different textured items around it.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www.youtube.com/watch?v=ySoOZfPtOCk</a:t>
            </a:r>
            <a:r>
              <a:rPr lang="en-GB" dirty="0" smtClean="0"/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– I can begin to describe how my sense of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touch works.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4" y="5805264"/>
            <a:ext cx="1115616" cy="8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56" y="2204864"/>
            <a:ext cx="1475910" cy="19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Well done everyone! Enjoy the rest of your day.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will ‘see’ you all tomorrow!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Grant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209428" cy="44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Evening Prayer </a:t>
            </a:r>
          </a:p>
          <a:p>
            <a:pPr marL="0" indent="0" algn="ctr">
              <a:buNone/>
            </a:pPr>
            <a:r>
              <a:rPr lang="en-GB" sz="3800" dirty="0">
                <a:latin typeface="Comic Sans MS" panose="030F0702030302020204" pitchFamily="66" charset="0"/>
              </a:rPr>
              <a:t>God our Father, I come to say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your love today.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my family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all the friends you give to me.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Guard me in the dark of night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in the morning send your light.</a:t>
            </a: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Amen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4" y="200876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2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Good Morning </a:t>
            </a: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It’s Thursday!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Here we go!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Thursday </a:t>
            </a:r>
            <a:r>
              <a:rPr lang="en-GB" sz="4000" dirty="0" smtClean="0">
                <a:latin typeface="Comic Sans MS" panose="030F0702030302020204" pitchFamily="66" charset="0"/>
              </a:rPr>
              <a:t>18</a:t>
            </a:r>
            <a:r>
              <a:rPr lang="en-GB" sz="4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June 2020</a:t>
            </a:r>
          </a:p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18.6.20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Prayers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Spelling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Handwriting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Reading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Break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Milk and Story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Maths 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Lunch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Mindfulness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PE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IDL</a:t>
            </a: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Morning Prayer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Father in Heaven you love me,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</a:t>
            </a:r>
            <a:r>
              <a:rPr lang="en-GB" sz="4000" dirty="0" smtClean="0">
                <a:latin typeface="Comic Sans MS" panose="030F0702030302020204" pitchFamily="66" charset="0"/>
              </a:rPr>
              <a:t>ou are with me night and day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want to love you always in all I do and say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less me through this day.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6" y="260648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Spelling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 – I am learning to identify and use spelling patterns.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spelling words to complete these challenges.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Spelling Activities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Select 1 or 2 challenges from the grid to complete using your spelling words.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 – I can spell words accurately.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blend sound into words.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12" y="188640"/>
            <a:ext cx="1633228" cy="9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89" y="4797152"/>
            <a:ext cx="2783597" cy="18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Handwriting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form my letters correctly.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your Handwriting Booklet we are looking at 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Level 1 – </a:t>
            </a:r>
            <a:r>
              <a:rPr lang="en-GB" b="1" dirty="0" smtClean="0">
                <a:latin typeface="Comic Sans MS" panose="030F0702030302020204" pitchFamily="66" charset="0"/>
              </a:rPr>
              <a:t>41.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can use pen, any ballpoint pen is fine.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to keep comparing your writing to the line above and include joining flicks. 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form my letters neatly and include joining flicks.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1665"/>
            <a:ext cx="1115616" cy="1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Reading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use spelling strategies, my knowledge of tricky words and punctuation to read fluently. </a:t>
            </a: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a few pages from your favourite book to an adult.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Reading Challenge grid and select an activity, we can use the same grid for the week!</a:t>
            </a:r>
          </a:p>
          <a:p>
            <a:pPr marL="0" indent="0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read with fluency and show understanding of the text.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Have a Break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5905"/>
            <a:ext cx="4392488" cy="4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</a:t>
            </a:r>
            <a:r>
              <a:rPr lang="en-GB" sz="4000" u="sng" dirty="0" smtClean="0">
                <a:latin typeface="Comic Sans MS" panose="030F0702030302020204" pitchFamily="66" charset="0"/>
              </a:rPr>
              <a:t>18.6.20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Have a drink and use the link the listen to </a:t>
            </a:r>
            <a:r>
              <a:rPr lang="en-GB" dirty="0" smtClean="0">
                <a:latin typeface="Comic Sans MS" panose="030F0702030302020204" pitchFamily="66" charset="0"/>
              </a:rPr>
              <a:t>Enemy Pie. </a:t>
            </a:r>
            <a:r>
              <a:rPr lang="en-GB" dirty="0">
                <a:latin typeface="Comic Sans MS" panose="030F0702030302020204" pitchFamily="66" charset="0"/>
              </a:rPr>
              <a:t>The Newsround link are still here for you if you prefer that.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https://www.storylineonline.net/books/enemy-pie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www.bbc.co.uk/newsround/news/watch_newsround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3680"/>
            <a:ext cx="3391024" cy="16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nemy Pie: Amazon.co.uk: Munson, Derek, King, Tara Calahan, King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03" y="2450830"/>
            <a:ext cx="1851073" cy="22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30E7DFC80954AA498C86CCB4DEA16" ma:contentTypeVersion="4" ma:contentTypeDescription="Create a new document." ma:contentTypeScope="" ma:versionID="2e5ec9827a44460e3999cca2f8388bc9">
  <xsd:schema xmlns:xsd="http://www.w3.org/2001/XMLSchema" xmlns:xs="http://www.w3.org/2001/XMLSchema" xmlns:p="http://schemas.microsoft.com/office/2006/metadata/properties" xmlns:ns1="http://schemas.microsoft.com/sharepoint/v3" xmlns:ns2="b5dea321-fd08-4de4-a332-1f509403967e" targetNamespace="http://schemas.microsoft.com/office/2006/metadata/properties" ma:root="true" ma:fieldsID="4f359ba5168cadef835f58424b79f07b" ns1:_="" ns2:_="">
    <xsd:import namespace="http://schemas.microsoft.com/sharepoint/v3"/>
    <xsd:import namespace="b5dea321-fd08-4de4-a332-1f50940396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ea321-fd08-4de4-a332-1f5094039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04E67-5232-4AD9-AE49-86D7F4A8CF57}">
  <ds:schemaRefs>
    <ds:schemaRef ds:uri="http://schemas.microsoft.com/office/2006/documentManagement/types"/>
    <ds:schemaRef ds:uri="http://schemas.microsoft.com/office/infopath/2007/PartnerControls"/>
    <ds:schemaRef ds:uri="b5dea321-fd08-4de4-a332-1f509403967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FD5A92-7881-4A03-B1D3-C1B9382AB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350C3-94B8-4D3D-B890-9DA026187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dea321-fd08-4de4-a332-1f5094039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7952</TotalTime>
  <Words>746</Words>
  <Application>Microsoft Office PowerPoint</Application>
  <PresentationFormat>On-screen Show (4:3)</PresentationFormat>
  <Paragraphs>234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P2 – Thursday 18.6.20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11.3.16 – 15.3.16</dc:title>
  <dc:creator>caroline grant</dc:creator>
  <cp:lastModifiedBy>caroline grant</cp:lastModifiedBy>
  <cp:revision>344</cp:revision>
  <dcterms:created xsi:type="dcterms:W3CDTF">2016-03-23T09:17:57Z</dcterms:created>
  <dcterms:modified xsi:type="dcterms:W3CDTF">2020-06-09T12:04:42Z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0x0101003B130E7DFC80954AA498C86CCB4DEA16</vt:lpwstr>
  </property>
</Properties>
</file>