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416" r:id="rId2"/>
    <p:sldId id="278" r:id="rId3"/>
    <p:sldId id="417" r:id="rId4"/>
    <p:sldId id="262" r:id="rId5"/>
    <p:sldId id="294" r:id="rId6"/>
    <p:sldId id="333" r:id="rId7"/>
    <p:sldId id="279" r:id="rId8"/>
    <p:sldId id="398" r:id="rId9"/>
    <p:sldId id="419" r:id="rId10"/>
    <p:sldId id="401" r:id="rId11"/>
    <p:sldId id="399" r:id="rId12"/>
    <p:sldId id="418" r:id="rId13"/>
    <p:sldId id="420" r:id="rId14"/>
    <p:sldId id="421" r:id="rId15"/>
    <p:sldId id="412" r:id="rId16"/>
    <p:sldId id="422" r:id="rId17"/>
    <p:sldId id="423" r:id="rId18"/>
    <p:sldId id="4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59" d="100"/>
          <a:sy n="59" d="100"/>
        </p:scale>
        <p:origin x="-1626" y="-40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0EA3-C3F4-4619-8A75-11F4DA84AB65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A4A2-C905-4925-922E-D7DDB96043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L_5PvOMRdw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https://www.bbc.co.uk/cbeebies/watch/presenters-daysoftheweekthursday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youtube.com/watch?v=NXkJ88ygPY0" TargetMode="Externa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adiolingua.com/learnathome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ZSO73E835P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O29e4rRMrV4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TvMyssfAUx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dNRiWsWD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LAFaJfcqqt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919" y="1268760"/>
            <a:ext cx="6938998" cy="43204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18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June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Jeudi</a:t>
            </a:r>
            <a:r>
              <a:rPr lang="en-GB" sz="3600" dirty="0" smtClean="0">
                <a:latin typeface="Comic Sans MS" panose="030F0702030302020204" pitchFamily="66" charset="0"/>
              </a:rPr>
              <a:t> 18 </a:t>
            </a:r>
            <a:r>
              <a:rPr lang="en-GB" sz="3600" dirty="0" err="1" smtClean="0">
                <a:latin typeface="Comic Sans MS" panose="030F0702030302020204" pitchFamily="66" charset="0"/>
              </a:rPr>
              <a:t>Juin</a:t>
            </a:r>
            <a:r>
              <a:rPr lang="en-GB" sz="3600" dirty="0" smtClean="0">
                <a:latin typeface="Comic Sans MS" panose="030F0702030302020204" pitchFamily="66" charset="0"/>
              </a:rPr>
              <a:t>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155022" cy="3793976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239286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975" y="3429000"/>
            <a:ext cx="1743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1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6" y="0"/>
            <a:ext cx="9166376" cy="69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2723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02"/>
            <a:ext cx="9144000" cy="67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Alison.Taylor\Desktop\Work Packs P1\Term 4 Home Learning\PowerPoints Term 4\PPTs 15th to the 19th of June\Thursday 18th of June\Princess Mirabelle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32194"/>
            <a:ext cx="7408333" cy="379396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911" y="16033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R.E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8" y="6947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165" y="95682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am aware of some bible stories.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967950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2297" y="634159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give an example of a miracle Jesus performed.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9276" y="1815276"/>
            <a:ext cx="258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Religious Studies KS1: The Christian Story of Easter - BBC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59" y="1329623"/>
            <a:ext cx="4067944" cy="30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975" y="4647345"/>
            <a:ext cx="8360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Download the PowerPoint from the Blog to read about the miracle of Jesus healing a Blind Man.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Write a sentence and draw a picture of the miracle.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(download the worksheet from the blog or write/draw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48465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French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895916"/>
            <a:ext cx="1247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3563" y="126876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I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can listen to the sounds of the target language.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  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3" y="5899941"/>
            <a:ext cx="929434" cy="7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3063"/>
            <a:ext cx="352681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5447" y="6113917"/>
            <a:ext cx="7324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repeat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numbers up to 20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Days/Months/Seasons - Lessons - Tes Tea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56440" y="1940639"/>
            <a:ext cx="2928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</a:t>
            </a:r>
          </a:p>
          <a:p>
            <a:pPr lvl="0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icture to take you</a:t>
            </a:r>
          </a:p>
          <a:p>
            <a:pPr lvl="0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the French 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Greetings song.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8224" y="1171365"/>
            <a:ext cx="8229600" cy="125272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I can listen to the sounds of the target language.</a:t>
            </a:r>
          </a:p>
        </p:txBody>
      </p:sp>
      <p:pic>
        <p:nvPicPr>
          <p:cNvPr id="12290" name="Picture 2" descr="C:\Users\Alison.Taylor\Desktop\Work Packs P1\Term 4 Home Learning\PowerPoints Term 4\PPTs 15th to the 19th of June\Thursday 18th of June\French High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85" y="2132856"/>
            <a:ext cx="5090173" cy="33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3" y="1268760"/>
            <a:ext cx="1247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332656"/>
            <a:ext cx="2186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French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80832" y="5661248"/>
            <a:ext cx="848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and scroll down to lesson 5 ‘Counting in French’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6" y="6030580"/>
            <a:ext cx="929434" cy="7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6420" y="6215246"/>
            <a:ext cx="661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repeat numbers up to 20.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1120" y="2348652"/>
            <a:ext cx="7347272" cy="4281567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Take part in Mrs McMaster’s Thursday activity.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P.E</a:t>
            </a:r>
            <a:endParaRPr lang="en-GB" dirty="0"/>
          </a:p>
        </p:txBody>
      </p:sp>
      <p:pic>
        <p:nvPicPr>
          <p:cNvPr id="3074" name="Picture 2" descr="Image result for P.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857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lly.bell\AppData\Local\Microsoft\Windows\INetCache\IE\P4W2TT83\exercise-clip-art-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7" y="3717032"/>
            <a:ext cx="280337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889697"/>
            <a:ext cx="8229600" cy="125272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I am learning how to move my body well exploring how to manage and control it.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1722" y="6745186"/>
            <a:ext cx="1526327" cy="489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        </a:t>
            </a: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729" y="159105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2843808" y="421213"/>
            <a:ext cx="389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Yoga Time</a:t>
            </a:r>
            <a:endParaRPr lang="en-GB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912" y="5949280"/>
            <a:ext cx="82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link to take you to the yoga video.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24" y="2249490"/>
            <a:ext cx="4509176" cy="33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208911" cy="4888114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we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some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one          you</a:t>
            </a:r>
          </a:p>
          <a:p>
            <a:endParaRPr lang="en-GB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           of          were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Revison</a:t>
            </a:r>
            <a:r>
              <a:rPr lang="en-GB" dirty="0" smtClean="0">
                <a:latin typeface="Comic Sans MS" panose="030F0702030302020204" pitchFamily="66" charset="0"/>
              </a:rPr>
              <a:t>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92" y="4932076"/>
            <a:ext cx="23042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7520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839329"/>
            <a:ext cx="6608398" cy="358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</a:t>
            </a:r>
            <a:r>
              <a:rPr lang="en-GB" dirty="0" smtClean="0">
                <a:latin typeface="Comic Sans MS" panose="030F0702030302020204" pitchFamily="66" charset="0"/>
              </a:rPr>
              <a:t>make an attempt to spell familiar words correctly.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law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jaw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maul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haul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there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into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3500" dirty="0" smtClean="0">
                <a:latin typeface="Comic Sans MS" panose="030F0702030302020204" pitchFamily="66" charset="0"/>
              </a:rPr>
              <a:t>Tricky Word/sounds Dictation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" y="7699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6155" y="4582868"/>
            <a:ext cx="32801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- </a:t>
            </a:r>
            <a:r>
              <a:rPr lang="en-GB" sz="1600" dirty="0" smtClean="0">
                <a:latin typeface="Comic Sans MS" panose="030F0702030302020204" pitchFamily="66" charset="0"/>
              </a:rPr>
              <a:t>Write a sentence using one of the tricky Words above.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2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out these tricky words.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them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6136" y="1358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4" y="918407"/>
            <a:ext cx="8267101" cy="2654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Comic Sans MS" panose="030F0702030302020204" pitchFamily="66" charset="0"/>
              </a:rPr>
              <a:t>I </a:t>
            </a:r>
            <a:r>
              <a:rPr lang="en-GB" sz="2200" dirty="0">
                <a:latin typeface="Comic Sans MS" panose="030F0702030302020204" pitchFamily="66" charset="0"/>
              </a:rPr>
              <a:t>can </a:t>
            </a:r>
            <a:r>
              <a:rPr lang="en-GB" sz="2200" dirty="0" smtClean="0">
                <a:latin typeface="Comic Sans MS" panose="030F0702030302020204" pitchFamily="66" charset="0"/>
              </a:rPr>
              <a:t>make an attempt to spell familiar words correctly and use my ‘sound-box’ to spell other words.</a:t>
            </a:r>
          </a:p>
          <a:p>
            <a:pPr marL="0" indent="0" algn="ctr">
              <a:buNone/>
            </a:pPr>
            <a:endParaRPr lang="en-GB" sz="3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Sentence Dictation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99085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405" y="3861048"/>
            <a:ext cx="353559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finger spaces?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to include a capital letter and a full stop in your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– </a:t>
            </a:r>
            <a:r>
              <a:rPr lang="en-GB" sz="1500" dirty="0">
                <a:latin typeface="Comic Sans MS" panose="030F0702030302020204" pitchFamily="66" charset="0"/>
              </a:rPr>
              <a:t>C</a:t>
            </a:r>
            <a:r>
              <a:rPr lang="en-GB" sz="1500" dirty="0" smtClean="0">
                <a:latin typeface="Comic Sans MS" panose="030F0702030302020204" pitchFamily="66" charset="0"/>
              </a:rPr>
              <a:t>ircle all the tricky Words in the sentences. Underline the capital letters and full stops.  How many sentences can you spot?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99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the sentences aloud.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write it independently?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 words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400" y="2166392"/>
            <a:ext cx="7444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Mum has fish for tea.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3200" dirty="0" smtClean="0">
                <a:latin typeface="Comic Sans MS" panose="030F0702030302020204" pitchFamily="66" charset="0"/>
              </a:rPr>
              <a:t> cat ran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into the </a:t>
            </a:r>
            <a:r>
              <a:rPr lang="en-GB" sz="3200" dirty="0" smtClean="0">
                <a:latin typeface="Comic Sans MS" panose="030F0702030302020204" pitchFamily="66" charset="0"/>
              </a:rPr>
              <a:t>room.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en-GB" sz="3200" dirty="0" smtClean="0">
                <a:latin typeface="Comic Sans MS" panose="030F0702030302020204" pitchFamily="66" charset="0"/>
              </a:rPr>
              <a:t> not let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latin typeface="Comic Sans MS" panose="030F0702030302020204" pitchFamily="66" charset="0"/>
              </a:rPr>
              <a:t>cat eat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latin typeface="Comic Sans MS" panose="030F0702030302020204" pitchFamily="66" charset="0"/>
              </a:rPr>
              <a:t>fish.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06" y="3429411"/>
            <a:ext cx="1371052" cy="13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94258" y="1861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3349" y="2675467"/>
            <a:ext cx="2447051" cy="34506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58831"/>
            <a:ext cx="8992381" cy="31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1748" y="1309027"/>
            <a:ext cx="510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78" y="567678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3229" y="818284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o3wn66umuzgh.cloudfront.net/ebooks/0e7add027936bfb35fe9009f/image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7" y="1628800"/>
            <a:ext cx="1143456" cy="13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g the r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98138"/>
            <a:ext cx="1103634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ateboard Sid and the h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75" y="1147187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 on a hi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1964626"/>
            <a:ext cx="1041173" cy="1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34" y="3188747"/>
            <a:ext cx="784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Activity – Reading Task mat.  Choose one of the Reading Task Mat activities from the blog to do with your reading book.</a:t>
            </a:r>
          </a:p>
        </p:txBody>
      </p:sp>
    </p:spTree>
    <p:extLst>
      <p:ext uri="{BB962C8B-B14F-4D97-AF65-F5344CB8AC3E}">
        <p14:creationId xmlns:p14="http://schemas.microsoft.com/office/powerpoint/2010/main" val="12934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2268" y="4574043"/>
            <a:ext cx="7408333" cy="345069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Can I Be Your Dog?: Amazon.co.uk: Troy Cummings: 9780399554520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KAAigMBEQACEQEDEQH/xAAaAAABBQEAAAAAAAAAAAAAAAAFAAECAwQG/8QAQxAAAgEDAwEFBQUEBwcFAAAAAQIDAAQRBRIhMQYTQVFhFCJxgZEyUqGxwUJi0eEHFSNDkvDxFjNUcpPS4iQ0RGOC/8QAGwEAAgMBAQEAAAAAAAAAAAAABAUBAgMABgf/xAA1EQACAgIBAwMDAQYFBQEAAAABAgADBBEhBRIxE0FRFCJhMgZScYGRoRVCscHRI2Lh8PEz/9oADAMBAAIRAxEAPwANpOlyak0xE0Vvb20ZluLiY4SJPM0/yMhaV2f6TzWPjtc2hL9f0C40SSASyxTwzrmKaE5VunHoeR9arj5SXg641LZOK9B55g6ytZ766itbSMyzynCICBuPzohmCjubxB1RmbtHmQmieGV4pVKyRsVZT4EcEVIIYbEhlKnRkDXToq6dqKpkR6idFUyZdc2lzalPabeWHeu5e8QruHmM1RXVvBlmR0/UJRVpSa9N0y+1WdoNOtnuJVXeVTHAzjPPxFVexaxtjqaV1vYdKNyF7Y3VhMYb23kt5R+zIu3Pw865LFcbUyHrZDphqZ6tKRVMmWTQTQSd3PE8T4B2upU4PI4NVDAjYkspU6Mr486mV1HxU6nQ12f1CzhtdU0zU2ljstTt+4kliXc0eM4IHzNAZ2O1wBTyIfhZK0se7wYah1jT/wCtezmm6S0s1vZ3CB7m4BDzMcLk59B86HpxHqrdn8kQm3LS21AngGXaV2Z1W17cGa00+T2K1vSe9bCLsz4Z68HwrV8is4/aTyRM68axcjYHAMq1Xs/Fdds9dN3K8NhaA3U7oMthgGCj1JJ+lWryCtCBeSeJWygNe5bgDmZP9ndOE/tyS3EukCwa+2thZThtvdkjjO7xq31L67P829SPpU33DldbhWLTNH08atfR6ctx3Fjb3dvDdOWCbwcg+YHrWJssftUt5JE2FVSdzBd6APMHvo1pqcM95cEWV4+nSX8draRBYgi8DOT1Y88eFX9Zqj2jkA63MTQlo7m4JG9Seo9k4rTTtYvEilNvDBBLaTFuDuwX+PWpTKLMqnzs7kviBVZh40NQN2R019T160jV4VWKWOWTvXCgqHGQPMnyrfKsCVnfvB8Wo2WDXtCXbu2vm1O8upbyK6txcuVhhmaUwD94YwnQD41liOgUDWjNcxLCxYnY/wBIDutF1GzsIr66tJIbaVgsbSYBYnn7PX8KIW5GbtU8wVqXVe4jidX/AEeWU0ui9oJbWVIbqSFYIpXfYEJyevh4UJmsBYgI4h2Cp9Nyp0Y3ay3uksNC0K8uHvNReYv7SQWTa52hQx+1jx+VRjspZ7FGh8SckMFSsnbfMw3fZ/U9Xvby/v7qxt4Ibg201057tNyYXIX5CtFvStQqgk+Zm2O9jFmIA8TPY9kNTudQiEFu11YGdU9rj+w6ZGWGecetWbLTsPPMquJYXHGx8zX2j0rV+0Gt6nqun2E01ospjR1IAIj9zjJ5+yelVptrqrVGPMnIpstsLqOJVMsdj/R5bZRe/wBTvGcNjnZGcfTIH1qRt8o/AkMAmKPkmctx6fSjYDuKonRK7IwdDh1IYEdQR0rmGxqWB0dzuf6RNVujqWn3NrezNZ3FvHcxQhztyD5DjypdiVKVYEcgmMs21g6kHjzNWs9q9H/ru5lVTeWGpWKRXSRe6yMCcYJ9DVa8a0168EHiWsyq/UJ8gjmBW7Yva38MukWiRWUFr7KltcHvAy5yS3rmtxidynvOyeYOcztYFBoAag247S6jcTajJK8bNqEaxTe5wqDoF8q1GMg7de0zbKclvzJ2vajVbfT2sFlje3MDQASRAlUPgG61DYtZbu1zOXKsVe3cKQ6gNK7H6jY3Go291LebEt4YpjJ3aA8k/dHpWBT1Lw4XWpuH9OgqW3uDuxunyXWt212VX2WylWe4dnA2KuWBOfDIFbZVgVCvuZhi1lrA3sJrt+0NnHotzCzXQuZo7oNCqjuZnm6O5zk4HGMVk2M5cfHEI+qQIR78/wB4L7TanHq2rNdQhxF3caKHGCAqgfnmiKK/TXRguRaLH2J0nZ6xS+7A39nb3dnFeXV0G23E4TKJt+nQ0JdZ25AYjgCGUJ34xUEbJl9pPYaDHoOmajqNtL7PeteStAe8WAbTtTI825qrBri7oPPEspWkIjnwdwLrV7bXGjaPC1x3neXVxdXSqeRuk4JHntzW1SsGYgewAmN1isqjfuTO1tlu17XyatPdxJo0FqfY0jnG2RAnAVQecck8eVBkr6XZr7iYavd6pff2gcTn9Pgv73smYtWikt7OzikurXUIZgNrHnawB97JJHgRW7diXbTkngiYIHeoh+AOQYC7TT3ZttHs7uye0W1swI1cg78nluPPA+lE4wXbMDvZgmSW0ika0IAoqCR6idFUyZJnZ8b3ZsDAyc4HlUaA8SSSfMj1rpEpkMrT7YiBhd2373P4UtzMtqLFHtHvS+lrm1Od8iTSVX6goR1DcGiq8qpx3AxdfgZFDdrKZIEEZHI6ZFbKQw2DBWQodMOYqtKxwTg8nng+tdJBI8REgdf9aqzKo2Zeut7GCqNmTkhliiMssbpGOpYdPj5VguVUTqMbOi5lad7JIEA+GaJB3FeiIuldIjCunRxx04rtCTsyfeydyYe8fuicmPcdpPnjpUdo3vXM7ubWt8SVxcz3TK1zNJKyqEUyMWIUdBz4Vyqq+BOZ2bljKqmVizXSYq6dK2ciQRhfeIyC3APw8z6ULkZIp9odh4X1J1vUs7ic53TBR+6vT60tPUbd8R8nQqu3ZJ3IeyTrMZHmBBQquFwc+flQOTlNdruHiPOn9KXFBatuDFHKkFtp1oLbu7uJpGmuomXvJVIIB5X94ZyT9kYxV6qzd9tY5i/L3hffcx0fg8/3jjPO7HU48yPX1r0VIYIAw0fx4njchkZyUJI/PmPWsxirpMt0pWm1K4CY3QW+6Pd0EjZwfoPxpZmuS4UT2H7M4wIe3XPtDpXTFktZVgkgijiPtklzEqAZVBsJH+8GVdix+964pY4bsJHnUb4tN9bPZbwNHz4lMFx2USFBJZ6W83i1peqoY+YUkMvwxxSUjqHqf9N2H8RFjDFI26iBrlrQ3jf1a8r2rLuCzY3xNnBU46jxB8q9V0u7JZSmR5Hv8zz/AFKmhCGpPBkfGm0VRgysSFYEjqAelVV1YkA+JZkZfMerSkVTJirpEZztUkKzEDovU1Vjobl1HcdTP7QCm+SaKGP1Pvfj0NKrc5/CiPqOlVa7rG2Px4lY7qY+5avKueZZjj6Z5/KhvQyMjnf9Yembg4g7Qv8ASTciBcPd3USAc7iGAHxI/Wh7KL6z9yxjTlYNw2lmvwdf7xQ3VrCrPCZ7guMl+WzjyND9jt5hy5eLT+k7MnCrvKZ5I5BJIAFXafdXwGTTbDfHx15PJ/E8p1T6nOt7gv2j8whJp86aLBqwe3aGW4MPdLIGlQc+8wzwMjH0PFFJm99oVRxFz4Hp1F2PMzUfF2o1dOl/Z1tuuXqn9q3jb6Ej9aUZf/7Ge5/ZZvsYSeuytPqQtsnuYEVyvgXJOM+eAPxq+JUHbZ9pl+0+a6EUKdfMygAZwBzTPQ9p40s3zH5PhzXHgSBydGNKsggBQFmZV5A6FsfhzS85v2kNCErX1P4RplMFwhcbImhwuF8Q35+9WWHYFdixk6NlX53LngnUBu590jdu3cAeZ8cfAVq/Uq1HA3NaenPY4UnW/mZo3d33KymEDg7SNx8x6VvjW3W/c40JXLpop+ytu4y2itwHibdL0m91eSWHTlieaOIylJJQm5RjOPM80NkZApGzCsbFN7aEy39hLp2ozWl7ad3dxhWKhdxZWAIYHHI8M+YI8KxXKoILtxCHw8lSK15lAkySApY+SYP1bp9M1H1N1vFS8fJ4l/pKaubn2fgRmkMamSVoo1XrgbvxP6AVm1APN9m/wJZMgjjHq/nNF9pNzYXCf1lbTQyzRiZFlbnY3TgdOnSr41eO+wolMuzJr0Xbz8Qn2a1uLQZbiR9OS5eWRHRwibo8BgcE885Ax5Z+FUyMNms2g4m+Jn1ourSTAxZDM7ssEbuxbZHwEyc7Vyc4HQUZUq1oFJ5i69mtYsAdSIliYsJJO5hVtj3BHuo2OM+OMkD50Jl5/pnsr5P/ALuGYvTmsT1X4X/eWKcqDzg9KYIxZQ2tRbYoRyokbOZbLXLWd2wk6m3byBPK0vzlIYNPSfs1kiu3sPvNGsK8GtsXGI7iMFCfF16j6YrsOwKxUwn9qMVu8WjxKqZzx8Q61xnRI5RY43VyqzLhwnu4J4BI6c469cUiyk9KzRPmHJWbFa1R7f3nXaT2ZGqQ2c993kMcD7093DMenQ+H6gUgzuq1Y76HPz+Id0/pt1qMx+0GBu1tnFY6qNNinWeOAKzbTnC/sKfIjOcfCnnTAMg+r5UeJPUFTHqVe4l/HPt/CCq9BqIjFXakSxLy40uVri3uZredUYFYMd4UPJBzwoOPGk+Vf9R9tK717x7iY/0p7rm0T7Tpu1miahYWQ1O71U3EzuveQ92oHdOBj7Z3EhnHAAGD0oGqpXcK0Y3XMlZdOJyDgqmFjh3dI2EfQ+WDkc9Pjii8nDakdwYlYBi5y2kh1APzC2g3uix2F3a69ptxed+QwOMMBwNoT3Qvicg84xVPpw3NXP8ArNUzQOLf/EHGa4lSMXV1cXBiXZG1xIXZUzwOSfnimuNSK0HzE2VkG1zo8Si4jkfaVmKIPtDp867Iqd/0tqWxbKk/UncZGzsvabkNdARWwTvGlEILuqnkrkcDPG88ClP0x3wdiehrcuvK6lmvadp2mRrGveG7YxNtWYsrDcd0pyAGBAGCpxzxx0uQgZTrmRYNVkD4Msp2J5Q+ZXcQrPCY2yAehHUHwNUtrFilTNaLmpcOvtN1ldx6vDJpuoju7uMblYft46Ovr6UmZWrbR8ifRMPLp6pjmqzzqYlZkuJbW4wtxF1xwGHgw9DTTHvFg17zw/UsB8S0g+JXNKwdl5AAyCo5Pz8Kzvtt32gTGqpO3u8w12f1u+0eCbOn29xbyMr7JJNrgjx6EHw/OvN5+Gc65Qrnu/E9BiA4mOzuND8+/wDCEr3tzqVzb91Z2UdnKeDM0velR6DHX41li/snqzuubYmd3XEC6rHM5rkFizM7sSWdzksT1JNeyqpSlAiDQnmrLntYsx5MVaTOKunRhHGqFAihT1HnVFrRR2gcTQ2uzdxPMc7jgNJKyg5CvIWAOME8nrgAZ8hVFprQ7Amj5Nrr2sZGQkbHUAlHVuRngHn8M1TLrNlRAlaCFbR95ffPHM1vLCQVZmwQB029OnwpXgb9fU27SqMrfiV09gkyX8DybZI8sV/u8DB/nQeZQ1i7U8w/ByUqbTjibFuL6VE9ouWDqysNgGcrnbliMkjJHl04qtWHpR3mbXdTfu0g4geWIC6khhVmLgIctkj1yegoG2nd/akNqyNY/dYfMLU7A41POk7O4qmdKLuJnRZIDtuIjuiYeB8vgaGyaRYv5ENwct8a0MDNmrbL210/V4Bhsqsp/dbgg/A0spYq4M9r1ipMrCF4lfx6U7nz7xK55VgiDMDtXhQOevgKwZaqAXA1CVa/JIrLEyNxOIYg+Mk9B5+J/DNddetVfeZFGM1tnZHimSYsEDZX7QIxirU3Jb+mVvx3pP3SytoPFXTo9dOirpMVdOkBEivuVcHnp69azFNYbuA5mhtcjtJ4k60mcWM10731Gt1luphb2NvLd3GCe6gXc2PM+Q9Tih7ciusfMKpw7bTwNTSNG1tVEsmnQ28T5CtNdpliOvCbj5UJ9do7CxxV0G+37d8zTD2c12WFZls7cxMcBzc7F+rqAasM/wD7ZD9AdSR3c/H/AMlF5pt7ZSbLiEHAB3wyLKvw90/pWyZlbeeIM/Qs1V7wmxMYOc4I904PofKiQwPIit62Ru1hox7w+yaDaWwGGvLrcB5KW3fkB9aS8G3j5nure7H6UqN5Menk8DMepMFSHIyhkw3GeMGgOoA+lxGXSyBbzCGhWLz2Mt9eW3/o4YmCyOwGxRjc+OSDggLx+1nkAmgu9rEAb2jeulK3NnzMlrGsMAzkFveO48jPhn06Uzx1SmsCIMl2utP4lwIIyDkGid78QUjXBirpEeunTPdXKWr28kgXaZQpLdFBGMn0H+cHBC/qW/S4jPpYVrdN4ldneJI88QnSZYcZmUbQf84rsLJaxf8Aqe0nPw1qcelzuPLfwRqHG5lYZBAwD9a0bOpXxzMk6dew3rU0hwYxIQVXbuO7wFEhx29xghrIfs950fZDswdcs21O9hL2ZGbW0du79qweXZs5CDy4z8KVX5RsOl8T0GB09FINs7rQnhtLK605hYywbci0todkSf8AM6jAHxz8aE1H91CqytUCv59/6SVntmEsVoLOKMAnZbkvggAk5cbSceNTL2kghn2T+f8AxzJTN39mntFvHeOOI5QFlAXy3DYF+HNRIQdthKN2/wBR/wA7nM6pEI5FYCBNwwIoSDtH72CRn51cRxjN3KRz/EwPfW1rIvfXIUCIZMhOMD1Pl6VYMR4nZWNRcu7lHE5i+kbUtWFztZba3XbCp43Hxb4eVF41LF+9vE8X1zqSXHsrPHiXdBnwFMiwHJnlwNnQg69klSaIzoGRJ1ElnJCTvT7x8cfSktuU1z9q8rPRY2LVQgdjpoQ7R6vHfQxwW1pPJDwpeSBdxUbcAE5b9gc58SBwaixH7dKsI+oqHHdBqaf34UyoY1AxtZgWx5ccCtqcJ25sgGR1FF+2oQkAFAUcADGKagaGhErMSdmKp3IirpExz3ax6hagwwTJDIHlFwu6Pn3QGHjyc0tzLVLLXHPTKDzYfeFe0umXt5b29zZxJNBbo2yGPu0RoRkhhjazgENyVHgOSaEtXg64jYqN71BVtaxzKtxIVJYcbDxjjg+eOaKxcNQAz8xPmZ7ElFGpdeQvNEEXGCwLhjjcvlReRW9idqwTDvrptDuN6nQ9n+2F7pMItbqCWa1CnEaHOeoCjPCr8aUHEuQ61uep/wAUw7V3vtI/94hqx7e6M8Qjvfa7CU8PFJFujHorAhfmRmoZGB5E3pzKrzww/nLYe0CThnsHhbk4bvTJszx4nAOD5VAjuvHqtH6t/wAJYdYna3SKaK2lVBhGkiDFfXyPzrtTQYdfcWUkfzgbUdXtIPfvbxN33c5Y+gA/Ku3zqWfIooXkgTnNQvZdWIRojDZK27a32pSOmR4DxxRuPjFj3N4nkOsddFqmqnxIkhcseB1NMyQo2Z5RQWbXzKLaYytJG5BdTnjyPShMa/1wwMNy8b6btKy15kR1V295ugrbuqr0vAmAS60F/Mma2g+zFXHQ5nAewgy1upnvV3iTupdxUEYXaOmP8+NK6MhrL9b4jjIxkrxt65hPA+8fpTXUUaEaokQZ3Ju++iRuGc96SD8OPl+VI1obItJ9p6JshMahR7w3BeulrFbXsftiIQDIxAbYFKhduAuRkkMaM+mdRwZlT1NDw/BmTVbqCV1uUilinkXdMzKwG/gdVOCOM9B1NCWetX+kahPqY13nRlOnPLJa95McszE9eAM+FMcQsatsYkzggt0o1NVFQSI4I5xioIB8yQSPBkLZhbi7mgAR5dtuhUY5ALM3yBFJrj6mYKkHGuZ6rp+S+FgPex5bgS2wX2c3TRs/FpITuYtkjBB5q2ei0hO0eTqR0XqFzNaXOwFJmO1sbe2x3cS7x1cjLE/GmVVCVjxPPXZdlpJJmqtoN5mS+LzoLK1966uGESJkDLE4xk8eNBZd6hCgPMYYWO5cMRxCdjoPs6htQaSFxEpWKFlXvMEDaXbPvHpgDjKknBpfQrVnYPmPLals13DxM1/FYTNHHY8iIGOaQDhmBx48k9Tkn9rA6VsmP6r9zHxA8nJGOO1BzEqgAAZwBjmmyjQ0IhYknZlF9L3No7A4YjaDjOM8Vhkv2VEzfEq9S0CYdIiX2mWVRFtRVRWiJKnPPj08KB6cmyXMY9Vs0AghbaPM023EsVdIjKAowqgDOcAVAUL4EszM3kx8VMrF4YrvI5nbiIIHTA+FRxqTyTGqZ0hM7JEzINz9EX7zHgD61lfYK62b4E2x6jbaqD3MseIRSCHdvFuvd5+8+cu3zPHypd0uslWvby3+kbdZuAdcZPCD+8nE21bnPQxbPq6/wq2cA19KH53M+nErjZDj93X9ZCmkTyEquy4QgcjOfEeVZXI7qVU6mtDqj9zDYmWaxZ542idI4Ype9ii2bgrZzznqM549aXr04g93dsxoerDXaF4mzUb3VrvcTcxqkgxNHEm3vOD5ngc4wMDAHHFWsxLNfaZevqaE/cNQelvOy8KYGxj3X4A8MY+XFYV4mRvzoS9udjkb1szZGqW0ADSEgdXdskmmi9tSfcYobvvs+0TLdsblU7lJWVG3NtOwk442kjrS3NyksAVI1wMR6mLOJdp6kWwYszM7FiWxk+Azj0AozCTtpH5i/qD915/E0UXAo/HjUyJgvJLiO5RlwEA4H3v50De9i2b9o1w6qrKyp8zXDOkiFshSOSCfDzohLlfmB3Yr1trW5KFxdukVsxYsRllHAHiQenSsL8usLpTzN6sG9tt2+BvXzNklta2lurhe8kkhVWWTI7uU8N6Njkg8+Bz4ADsssIBYjmark1o4Cc8c79v5TIAAMDgCngGtCK2O+ZK3dVut7gstunelQOrZwg+pz8qT9UsLBcdPLHUe9FrWstk2eFH95GNSxEaZeTGcKMk+uKYepVj1hWIGosFV+VYWVSSfxEMH2pHeOPasOWc5AzIeuM46Uly8sW31vWN63/P+E9BhYBqxrUtYL3AfyiXBYL3+4lgo7u3bGScdWIol87LCd/p6A+TBK+nYRcVm3uJ+BLbiLuJ2h3h8YIcdGBGQaMwMv6qkORowDqeD9Hf6YOx5Ero2LozMFUsxAAGSSelQTobMlVLHQhPTezmtauzx6dBCJ41V3iklAkRW5VimeMjzpXZ1DfCD+ccU9MHm0zAulTW8skV5KqTpwxkbLZyAQeOMenrQ3o2WnusbiHi2qkdta/2hC6sZ7fTe/njks7WTIjMqlJbhvuxqefLLHAC9M8Vp9mvSqG9zMs2/VsOgIIgiEFvHEo4QY4HFN6k7ECzz9r99haTq8zkhXSIzKrLtZdw8jUFQ3Bl1dkbuB5ge+t0t3RmIMIbLM3O340ny6igPb4j/ABMkW8MNGdBoXZ7W9TjgS2tnijb/AOZKhSFFH7RbAHTy5PTFAoSpPxGRfULdqb2xEOn6Jo0q3VpYlpLi/wCCbmcggkEdVGT6eA6UywqWLBz4ibqF6aKjyYB8eaaxLFBKiWRt5LLfM0nePMZcK5GcdOeBjjj4159+nZVmSbO7U9RV1XCqxPRCbPvGVn7sxkqqHqkS7F/ifmTR9PTaUPc+2P5iy7q17jsT7V/EZlIsrkxbUfvoAo2+6Vyf1J/Cg8oMudX2jjUPwyr9Nt7m53z/ALRSjcOpUhgVZRkqQeuKaZdfqUsut8RPhW+nerE6HzL7uRJJyYc92qqi5HgBxQ3SqHppIcaJO4b1rJrvyAazsAASmmUTSMykp7oBwwbB6HBzj8KwyEZ6yq+YRi2LXapbxOi0XtQ2kXc17Bad7clNlpI0fdpNuwZGkI5O0gceLNnjw8/jYxe0qDz7j4no8nIStO4+Pb8yyXtR2rv4jKdRt7OMnm6jtY4xnPQMQxJ9Fya2vNFZ7EYs3wOYNTZdZ97KFX5M55mnnE9xezz3FyCrC4uJC7ujMF2nJ4494Y6YYeWNqmam6sAct7TC0pkU2E/5fBkpFjCAoXbzYjA+VN1ZidNqJJXg+Rq+50JRw6fkl1vUUdF2g7/4Vl6o+RLDtjstj3TtBbXDTEgKj8qPXI6/CuNi+7CSSuuBM8XewRlLqzDwjLJtt1eQMT5scY/L1pLmYxst7qX8+edCNsTOpVOyweJikszPcSSSW7CN+kIJZT47mzwWJOScD0ovExUqX/qsCZjldQNh1VwJpFrPjAgcem2j/qKQNAiLCSTsx/Yrk/3JqpzKB/mkRms7kDJhbA8ua4ZdJ8NOkRbTn+5k/wANW+oq/enbjSwTC3mhZCHaW32gnzc/wpRlXo2bUQeADPQYGh028/kRGGVQC0bj/wDNORdWfDRBuR2N02sfgKkOvzOjrDKxwsbn5VBtrHkzpP2W4H9zJ/hqoyav3pEqAdfdc4CZCL93JyfxNVpx0V2sX/NCbclrEVPiapr2SeG0R4o2a1jMaELyV8B8v50BXgJhvZd3HR5hN2YcpUqIA/MvubJ4bVFHs8k0k6u6WshfCBcJzjHV2P0pdRmi/L9RgQoGhse/vC7sdcfENfeNk8zNJDdEbRFKE+7kkU/S6n9XcNxFsSv2e4/4dv8ACa09ar94SZon1/7Pc2jnz3yBcfTNJBh2xkvTifLamaXX73H9nYw5H3pz/CpOHbNB01fdol7RXO3DaaA/gRMNv5VX6OzetSD04fvcSqTV9Tf7D20XoIyx+pIrYYJ9zNVwKB52Y0Ws6rHjvktZh44BQ/rVWwXB8yH6fUf0kiSm1bU2O6M20SHoDGzn65H5VYYJ+Zy9PpA+7Zjrrd8i4kS1dumcsuflzUHBb5lT06r2JkX1bUZDhXgi9FjLH8T+lWGB+8ZdcGkfJkGu7x7d3kmDus0Ox2jHGNzcgfChHxgMpUB9jGdVKDDdQOCRNMeu3caf2tvFM3/1sU/A5ohsJx4MUP01D+ltSJ7SXDf7vTGB8TLMMfhVBi271Kjpg93kxrt0PtWkR9FlP/bVjhWST00ezRN2gnAyunjd6zDH5VT6OyQOm/LRNq8M3/udPkB8SjqcfPitkqyK/wBJlG6a3s0aLVoLcsbexnLHjLuo/WrWrk3cPOXpre7CWLr8qj37BcfdWb+VYHCsEuenb5DRN2hc/Y09x/zSqB+GagYdkj/DT+9I/wC0M/8AwS/9f/xqfo7JP+Hf98G844602jKGrKz7OyoFutYvLeQ4Jc2O5B6cMT86yJtHhZI17ww0XYHT7cBptR1afyTdCp/LH1NZj6hj8CW+2A9Wl0CeEPpVrqFpMOscsiyxkehyCPxrVFt392jI4ggEHGMH4GtdSu4R0jWbjS2cRJBPDJgyW1zGJI39cHofUVnZWGkhtQ3D26vLd2FtpOixQNwYVs+CPInOTWRxl1skye4zHrmt31yRarplvpSSc9xbWxjaX4k8kenSprrRee7c4kmTtOyHaOfTZ2i0e5KyOjLu2qSADkgEg/60FYR9Yr74AhKsBjsvuSICu7e4spmt7yCWCZB70cilWHypmGDciCHiGtW02F9fsNPiKwrJbQhmVerFSSceZ4pNh5VgxLLm50x/puF21g2BR8SiPQwLE3tzdGKBYI5GxHuYl84UDPp1NaHqe7RVWuySR544lRjcFieJnvdKlsrbv5JFZTKkYwDyWj3n6cCiKM5Ln7APbf8AfUo1JUQlqenWdlKdIgiiaeOHvrq+lYgRgDccAeAHoc5pdi5l9y/VOdLvQUe82etVPpgcyp+zMsLzCacYjjlfdGhIOwIwPnyHHrxW/wDi6MB2r51/ff8AxKnGI8xp9DQmRbMs8O4bbmZgq7QjMTgZypCk56jGK6vqR0DZ5+ByfOh/cyGo9lme/wBKis9OWYSvLOshimC7dkTgn3TznoMg4wa3x857ryhXQ1sfJlWqCrsQX73kKYkfmY7EXWukRZ9a6dFxUzpfZ3ctnOJ7fu+8A4MkSSD6MCKoyhhzJ2faH4O2BeMJrei6dqgH2WeJYnHzQdPlWJx9cq2pIaS1HtkLiBrey0HSLSAj7JtxIfqQPyrhj6Oy07c5c8knjny4oiRDWn9rNf06BYLPVJ0jUYVGCvtHpuBxWTUIedTtzBdarqF3M81xf3MkrHJYyt/GrhFA0BOjzavqNxai1uL6eWDoFkctj681wrUHYE7Zmy57QzTxpi0tkuI0RFuQp7wbehBzxS2rpKIx+89p3x7cwhsknXHMxnVb83Ek73cxeVdkhD43L5UV9HQF7Qo45Ey9VyeTL9X1OO8tba0t2uTDASw9ocM2SAMDHgAMVhh4Zpsex9bOhwPb/mWtt7lCiWy9oriWJC9vb+2ooRb0KRJgceBweOPhVE6TWjHtY9h57faWN7EcjmYG1G9LSn2ufMpzJ/aH3jjHNG/SUAAdg48TL1G+Y8+p31wrie6mfccsWbJPBHX4EjFQmJSjbVRJNjHyZGa9uriFIZ55HjjJKqxyAT1NXTHqrcuq6JlSzEaMz4FbS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2" y="1275061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3126" y="1535376"/>
            <a:ext cx="549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 enjoy engaging with and listening to  a story.</a:t>
            </a:r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0" y="2193539"/>
            <a:ext cx="6315007" cy="35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198" y="6021288"/>
            <a:ext cx="800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participate actively in songs, rhymes and stories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Story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rincess Mirror-Belle and the Dragon Pox - Scholastic Kids' Clu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113222" cy="31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87727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Today’s maths is linked to the above story.  Click on the picture to </a:t>
            </a:r>
            <a:r>
              <a:rPr lang="en-GB" sz="2400" dirty="0" smtClean="0">
                <a:latin typeface="Comic Sans MS" panose="030F0702030302020204" pitchFamily="66" charset="0"/>
              </a:rPr>
              <a:t>listen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to the story.  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" y="116632"/>
            <a:ext cx="910125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6684</TotalTime>
  <Words>535</Words>
  <Application>Microsoft Office PowerPoint</Application>
  <PresentationFormat>On-screen Show (4:3)</PresentationFormat>
  <Paragraphs>107</Paragraphs>
  <Slides>18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Thursday 18th of June Jeudi 18 Juin  </vt:lpstr>
      <vt:lpstr>I am learning how to move my body well exploring how to manage and control it.</vt:lpstr>
      <vt:lpstr>Revison Tricky Words Block 2</vt:lpstr>
      <vt:lpstr>Tricky Word/sounds Dictation</vt:lpstr>
      <vt:lpstr>Sentence Dictation</vt:lpstr>
      <vt:lpstr>Reading Book</vt:lpstr>
      <vt:lpstr>Story Time</vt:lpstr>
      <vt:lpstr>Number Story Time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R.E</vt:lpstr>
      <vt:lpstr>French </vt:lpstr>
      <vt:lpstr>I can listen to the sounds of the target language.</vt:lpstr>
      <vt:lpstr>P.E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285</cp:revision>
  <dcterms:created xsi:type="dcterms:W3CDTF">2020-03-21T18:06:53Z</dcterms:created>
  <dcterms:modified xsi:type="dcterms:W3CDTF">2020-06-17T19:44:19Z</dcterms:modified>
</cp:coreProperties>
</file>