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351" r:id="rId3"/>
    <p:sldId id="342" r:id="rId4"/>
    <p:sldId id="350" r:id="rId5"/>
    <p:sldId id="343" r:id="rId6"/>
    <p:sldId id="341" r:id="rId7"/>
    <p:sldId id="347" r:id="rId8"/>
    <p:sldId id="344" r:id="rId9"/>
    <p:sldId id="345" r:id="rId10"/>
    <p:sldId id="346" r:id="rId11"/>
    <p:sldId id="348" r:id="rId12"/>
    <p:sldId id="349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E93EB-C964-45F9-B730-93DDB8F0FC2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8CA2E-0A93-4BAA-B266-994E06B55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86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CA2E-0A93-4BAA-B266-994E06B55CA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3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L_5PvOMRdw" TargetMode="External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hyperlink" Target="https://www.bbc.co.uk/cbeebies/watch/presenters-daysoftheweekwednesday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softschools.com/math/ordinal_numbers/gam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bc.co.uk/cbeebies/radio/cbeebies-radio-show-me-show-me-bees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fK_9T48gM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1gUbdNbu6a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bbc.co.uk/teach/school-radio/english-ks1-anansi-and-the-moss-covered-rock-part-1/zhj438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bbc.co.uk/teach/school-radio/english-ks1-anansi-and-the-moss-covered-rock-part-1/zhj4382" TargetMode="Externa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bzw0pDLAf7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hyperlink" Target="https://www.bbc.co.uk/programmes/p038bdq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tbKVdjM-hnw" TargetMode="Externa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fR8KyCt5X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347" y="692696"/>
            <a:ext cx="7117180" cy="792087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Wednesday 17</a:t>
            </a:r>
            <a:r>
              <a:rPr lang="en-GB" sz="32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200" dirty="0" smtClean="0">
                <a:latin typeface="Comic Sans MS" panose="030F0702030302020204" pitchFamily="66" charset="0"/>
              </a:rPr>
              <a:t> of June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err="1" smtClean="0">
                <a:latin typeface="Comic Sans MS" panose="030F0702030302020204" pitchFamily="66" charset="0"/>
              </a:rPr>
              <a:t>Mecredi</a:t>
            </a:r>
            <a:r>
              <a:rPr lang="en-GB" sz="3200" dirty="0" smtClean="0">
                <a:latin typeface="Comic Sans MS" panose="030F0702030302020204" pitchFamily="66" charset="0"/>
              </a:rPr>
              <a:t> 17 </a:t>
            </a:r>
            <a:r>
              <a:rPr lang="en-GB" sz="3200" dirty="0" err="1" smtClean="0">
                <a:latin typeface="Comic Sans MS" panose="030F0702030302020204" pitchFamily="66" charset="0"/>
              </a:rPr>
              <a:t>Juin</a:t>
            </a:r>
            <a:r>
              <a:rPr lang="en-GB" sz="3200" dirty="0" smtClean="0">
                <a:latin typeface="Comic Sans MS" panose="030F0702030302020204" pitchFamily="66" charset="0"/>
              </a:rPr>
              <a:t> 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1340768"/>
            <a:ext cx="7117180" cy="4298032"/>
          </a:xfrm>
        </p:spPr>
        <p:txBody>
          <a:bodyPr/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Good Morning Primary 1!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Bonjour la class!  Ca </a:t>
            </a:r>
            <a:r>
              <a:rPr lang="en-GB" dirty="0" err="1" smtClean="0">
                <a:latin typeface="Comic Sans MS" panose="030F0702030302020204" pitchFamily="66" charset="0"/>
              </a:rPr>
              <a:t>Va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5745" y="283616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5264" y="30024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9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2" b="895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70" y="3429000"/>
            <a:ext cx="41941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7" y="1252234"/>
            <a:ext cx="1513708" cy="17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5277" y="3140968"/>
            <a:ext cx="17334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on the above picture to listen to the days of the week in French.</a:t>
            </a:r>
          </a:p>
        </p:txBody>
      </p:sp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Ordinal Numbers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 descr="C:\Users\Alison.Taylor\Desktop\Work Packs P1\Term 4 Home Learning\PowerPoints Term 4\PPTs 15th to the 19th of June\Wednesday 17th of June\Ordinal Numbers game 2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011114" cy="33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02128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– Complete the Ordinal numbers worksheet from the blog or  draw it in your jotter.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2708920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play the Ordinal Number game.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871" y="1700808"/>
            <a:ext cx="6608399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IDL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116800" y="5803195"/>
            <a:ext cx="7369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Alison.Taylor\Desktop\Work Packs P1\Term 4 Home Learning\PowerPoints Term 4\PPTs 15th to the 19th of June\Wednesday 17th of June\bees radio cbeebie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2100918"/>
            <a:ext cx="7392987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975" y="6269787"/>
            <a:ext cx="883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above picture to listen </a:t>
            </a:r>
            <a:r>
              <a:rPr lang="en-GB" dirty="0" smtClean="0">
                <a:latin typeface="Comic Sans MS" panose="030F0702030302020204" pitchFamily="66" charset="0"/>
              </a:rPr>
              <a:t>to the radio programme all about bees.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02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74713" y="998210"/>
            <a:ext cx="7830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I have observed living things over time and am becoming aware of how they depend on each other.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2735885"/>
            <a:ext cx="3175521" cy="30562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IDL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577175" y="1124744"/>
            <a:ext cx="6557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02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Alison.Taylor\Desktop\Work Packs P1\Term 4 Home Learning\PowerPoints Term 4\PPTs 15th to the 19th of June\Wednesday 17th of June\Busy Bees inform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75" y="1533386"/>
            <a:ext cx="6195601" cy="411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023" y="5671662"/>
            <a:ext cx="8368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– Can you create your own flower filled garden to attract the bees?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Use finger painting technique to make the bee.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Download the activities from the blog or design your own picture.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7575" y="899872"/>
            <a:ext cx="797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have observed living things over time and am becoming aware of how they depend on each other.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Smile Mile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215" y="148478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</a:t>
            </a:r>
            <a:r>
              <a:rPr lang="en-GB" dirty="0" smtClean="0">
                <a:latin typeface="Comic Sans MS" panose="030F0702030302020204" pitchFamily="66" charset="0"/>
              </a:rPr>
              <a:t>o for a Smile </a:t>
            </a:r>
            <a:r>
              <a:rPr lang="en-GB" dirty="0">
                <a:latin typeface="Comic Sans MS" panose="030F0702030302020204" pitchFamily="66" charset="0"/>
              </a:rPr>
              <a:t>M</a:t>
            </a:r>
            <a:r>
              <a:rPr lang="en-GB" dirty="0" smtClean="0">
                <a:latin typeface="Comic Sans MS" panose="030F0702030302020204" pitchFamily="66" charset="0"/>
              </a:rPr>
              <a:t>ile around your garden  or outside area.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90267"/>
            <a:ext cx="345122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40979" y="299695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On your Smile Mile today see if you can spot any bees buzzing around in your garden or local area.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Alison.Taylor\Desktop\Work Packs P1\Term 4 Home Learning\PowerPoints Term 4\PPTs 15th to the 19th of June\Wednesday 17th of June\bee and flower pic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05" y="4077072"/>
            <a:ext cx="30099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7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Wake up Song!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249718" cy="349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02128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above picture to join in with the ‘Wake Up’ song.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232" y="1061048"/>
            <a:ext cx="7018938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I can </a:t>
            </a:r>
            <a:r>
              <a:rPr lang="en-GB" sz="1800" dirty="0" smtClean="0">
                <a:latin typeface="Comic Sans MS" panose="030F0702030302020204" pitchFamily="66" charset="0"/>
              </a:rPr>
              <a:t>explore events and characters in stories and use what I learn to invent my own.</a:t>
            </a:r>
            <a:endParaRPr lang="en-GB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Writing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64" y="80736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833397" y="2276872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4064" t="13579" r="6834" b="5704"/>
          <a:stretch/>
        </p:blipFill>
        <p:spPr>
          <a:xfrm>
            <a:off x="2483768" y="1853136"/>
            <a:ext cx="3744416" cy="216302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056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5174" y="4856981"/>
            <a:ext cx="8703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 Understand the purpose and audience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 Write </a:t>
            </a:r>
            <a:r>
              <a:rPr lang="en-GB" dirty="0" smtClean="0">
                <a:latin typeface="Comic Sans MS" panose="030F0702030302020204" pitchFamily="66" charset="0"/>
              </a:rPr>
              <a:t>an opening that will interest others (who, what, where, when, why)</a:t>
            </a: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Include characters and what part they play (who, what, why)</a:t>
            </a: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Include thoughts and feelings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Write a logical sequence of events.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Include a simple ending.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4775" y="4264340"/>
            <a:ext cx="247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write a narrative.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532" y="-99392"/>
            <a:ext cx="8229600" cy="125272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Anansi The Spider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1948"/>
            <a:ext cx="9174025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000000"/>
              </a:solidFill>
              <a:latin typeface="Comic Sans MS"/>
            </a:endParaRPr>
          </a:p>
          <a:p>
            <a:endParaRPr lang="en-GB" sz="1050" dirty="0">
              <a:solidFill>
                <a:prstClr val="black"/>
              </a:solidFill>
              <a:latin typeface="Segoe UI"/>
            </a:endParaRPr>
          </a:p>
          <a:p>
            <a:r>
              <a:rPr lang="en-GB" dirty="0">
                <a:solidFill>
                  <a:srgbClr val="FF0000"/>
                </a:solidFill>
                <a:latin typeface="Comic Sans MS"/>
              </a:rPr>
              <a:t>Say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 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     I 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can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talk 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about  the story and predict what could happen next.</a:t>
            </a:r>
          </a:p>
          <a:p>
            <a:endParaRPr lang="en-GB" dirty="0">
              <a:solidFill>
                <a:srgbClr val="000000"/>
              </a:solidFill>
              <a:latin typeface="Comic Sans MS"/>
            </a:endParaRPr>
          </a:p>
          <a:p>
            <a:r>
              <a:rPr lang="en-GB" dirty="0">
                <a:solidFill>
                  <a:srgbClr val="0000FF"/>
                </a:solidFill>
                <a:latin typeface="Comic Sans MS"/>
              </a:rPr>
              <a:t>Write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   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I can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write 2 to 3 sentences using capital letters, full stops and finger </a:t>
            </a:r>
          </a:p>
          <a:p>
            <a:r>
              <a:rPr lang="en-GB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             spaces. * challenge  - use a connective.</a:t>
            </a:r>
          </a:p>
          <a:p>
            <a:endParaRPr lang="en-GB" dirty="0">
              <a:solidFill>
                <a:srgbClr val="000000"/>
              </a:solidFill>
              <a:latin typeface="Comic Sans MS"/>
            </a:endParaRPr>
          </a:p>
          <a:p>
            <a:r>
              <a:rPr lang="en-GB" dirty="0">
                <a:solidFill>
                  <a:srgbClr val="FF6820"/>
                </a:solidFill>
                <a:latin typeface="Comic Sans MS"/>
              </a:rPr>
              <a:t>Make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I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can  draw a detailed picture of Anansi.</a:t>
            </a:r>
          </a:p>
          <a:p>
            <a:endParaRPr lang="en-GB" dirty="0">
              <a:solidFill>
                <a:srgbClr val="000000"/>
              </a:solidFill>
              <a:latin typeface="Comic Sans MS"/>
            </a:endParaRPr>
          </a:p>
          <a:p>
            <a:r>
              <a:rPr lang="en-GB" dirty="0">
                <a:solidFill>
                  <a:srgbClr val="005500"/>
                </a:solidFill>
                <a:latin typeface="Comic Sans MS"/>
              </a:rPr>
              <a:t>Do 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       I can join in with the song ‘Anansi the Spider’ by clicking on the above</a:t>
            </a:r>
          </a:p>
          <a:p>
            <a:r>
              <a:rPr lang="en-GB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            picture and scrolling down to the song.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omic Sans MS"/>
              </a:rPr>
              <a:t>                              </a:t>
            </a:r>
            <a:endParaRPr lang="en-GB" sz="1400" dirty="0">
              <a:solidFill>
                <a:srgbClr val="000000"/>
              </a:solidFill>
              <a:latin typeface="Comic Sans M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mic Sans MS"/>
              </a:rPr>
              <a:t>                              </a:t>
            </a:r>
          </a:p>
          <a:p>
            <a:r>
              <a:rPr lang="en-GB" sz="1400" dirty="0">
                <a:solidFill>
                  <a:srgbClr val="000000"/>
                </a:solidFill>
                <a:latin typeface="Comic Sans MS"/>
              </a:rPr>
              <a:t>          </a:t>
            </a:r>
          </a:p>
          <a:p>
            <a:r>
              <a:rPr lang="en-GB" sz="1400" dirty="0">
                <a:solidFill>
                  <a:srgbClr val="000000"/>
                </a:solidFill>
                <a:latin typeface="Comic Sans MS"/>
              </a:rPr>
              <a:t>                    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          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61" y="2959985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6953" y="6636492"/>
            <a:ext cx="7079423" cy="154503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8194" name="Picture 2" descr="C:\Users\Alison.Taylor\Desktop\Work Packs P1\Term 4 Home Learning\PowerPoints Term 4\PPTs 15th to the 19th of June\Wednesday 17th of June\Anansi the spider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87667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5" y="908720"/>
            <a:ext cx="6608399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IDL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6" y="58663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60375" y="1700808"/>
            <a:ext cx="3751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pPr algn="ctr"/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6718" t="13579" r="37824" b="12594"/>
          <a:stretch/>
        </p:blipFill>
        <p:spPr>
          <a:xfrm>
            <a:off x="3059832" y="1700808"/>
            <a:ext cx="3069622" cy="4561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1640" y="879913"/>
            <a:ext cx="7444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can explore events and characters in stories and use what I learn to invent my own.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Time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141277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/>
          </a:p>
        </p:txBody>
      </p:sp>
      <p:pic>
        <p:nvPicPr>
          <p:cNvPr id="1026" name="Picture 2" descr="If You Give a Mouse a Cookie By Laura Joffe Numeroff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20" y="2924944"/>
            <a:ext cx="2988760" cy="301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7" y="964307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912" y="1305936"/>
            <a:ext cx="7166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enjoy engaging with and listening to  a story.</a:t>
            </a:r>
          </a:p>
        </p:txBody>
      </p:sp>
    </p:spTree>
    <p:extLst>
      <p:ext uri="{BB962C8B-B14F-4D97-AF65-F5344CB8AC3E}">
        <p14:creationId xmlns:p14="http://schemas.microsoft.com/office/powerpoint/2010/main" val="15086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Number Rhyme Time</a:t>
            </a:r>
            <a:r>
              <a:rPr lang="en-GB" u="sng" dirty="0" smtClean="0"/>
              <a:t/>
            </a:r>
            <a:br>
              <a:rPr lang="en-GB" u="sng" dirty="0" smtClean="0"/>
            </a:b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5735375" cy="321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" y="96605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19733"/>
            <a:ext cx="80962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0212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above picture to take you to the song.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360" y="1412776"/>
            <a:ext cx="6406194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Ordinal Number Story</a:t>
            </a:r>
            <a:r>
              <a:rPr lang="en-GB" u="sng" dirty="0" smtClean="0"/>
              <a:t/>
            </a:r>
            <a:br>
              <a:rPr lang="en-GB" u="sng" dirty="0" smtClean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037" y="96605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763" y="5935635"/>
            <a:ext cx="751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above to help </a:t>
            </a:r>
            <a:r>
              <a:rPr lang="en-GB" dirty="0" err="1" smtClean="0">
                <a:latin typeface="Comic Sans MS" panose="030F0702030302020204" pitchFamily="66" charset="0"/>
              </a:rPr>
              <a:t>JoJo</a:t>
            </a:r>
            <a:r>
              <a:rPr lang="en-GB" dirty="0" smtClean="0">
                <a:latin typeface="Comic Sans MS" panose="030F0702030302020204" pitchFamily="66" charset="0"/>
              </a:rPr>
              <a:t> get to meet his friend Ducky.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Alison.Taylor\Desktop\Work Packs P1\Term 4 Home Learning\PowerPoints Term 4\PPTs 15th to the 19th of June\Wednesday 17th of June\Frog number ordinal song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62" y="2132856"/>
            <a:ext cx="5939983" cy="33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5" y="1280059"/>
            <a:ext cx="8778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1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28840" y="589698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Ordinal Numbers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9877" y="1608616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Comic Sans MS" panose="030F0702030302020204" pitchFamily="66" charset="0"/>
              </a:rPr>
              <a:t>I can use and understand ordinal numbers in everyday activities. 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08518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1" y="121864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lison.Taylor\Desktop\Work Packs P1\Term 4 Home Learning\PowerPoints Term 4\PPTs 15th to the 19th of June\Wednesday 17th of June\Ordinal Numbers story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5021932" cy="376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3985</TotalTime>
  <Words>453</Words>
  <Application>Microsoft Office PowerPoint</Application>
  <PresentationFormat>On-screen Show (4:3)</PresentationFormat>
  <Paragraphs>66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Wednesday 17th of June Mecredi 17 Juin  </vt:lpstr>
      <vt:lpstr>Wake up Song!</vt:lpstr>
      <vt:lpstr>Writing</vt:lpstr>
      <vt:lpstr>Anansi The Spider</vt:lpstr>
      <vt:lpstr>IDL</vt:lpstr>
      <vt:lpstr>Story Time</vt:lpstr>
      <vt:lpstr>Number Rhyme Time </vt:lpstr>
      <vt:lpstr>Ordinal Number Story </vt:lpstr>
      <vt:lpstr>Ordinal Numbers </vt:lpstr>
      <vt:lpstr>Ordinal Numbers</vt:lpstr>
      <vt:lpstr>IDL</vt:lpstr>
      <vt:lpstr>IDL</vt:lpstr>
      <vt:lpstr>Smile Mile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Alison Taylor</cp:lastModifiedBy>
  <cp:revision>273</cp:revision>
  <dcterms:created xsi:type="dcterms:W3CDTF">2020-03-21T18:06:53Z</dcterms:created>
  <dcterms:modified xsi:type="dcterms:W3CDTF">2020-06-16T12:12:11Z</dcterms:modified>
</cp:coreProperties>
</file>