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409" r:id="rId2"/>
    <p:sldId id="402" r:id="rId3"/>
    <p:sldId id="403" r:id="rId4"/>
    <p:sldId id="348" r:id="rId5"/>
    <p:sldId id="363" r:id="rId6"/>
    <p:sldId id="293" r:id="rId7"/>
    <p:sldId id="303" r:id="rId8"/>
    <p:sldId id="366" r:id="rId9"/>
    <p:sldId id="388" r:id="rId10"/>
    <p:sldId id="343" r:id="rId11"/>
    <p:sldId id="389" r:id="rId12"/>
    <p:sldId id="367" r:id="rId13"/>
    <p:sldId id="390" r:id="rId14"/>
    <p:sldId id="279" r:id="rId15"/>
    <p:sldId id="369" r:id="rId16"/>
    <p:sldId id="376" r:id="rId17"/>
    <p:sldId id="370" r:id="rId18"/>
    <p:sldId id="397" r:id="rId19"/>
    <p:sldId id="398" r:id="rId20"/>
    <p:sldId id="399" r:id="rId21"/>
    <p:sldId id="400" r:id="rId22"/>
    <p:sldId id="401" r:id="rId23"/>
    <p:sldId id="380" r:id="rId24"/>
    <p:sldId id="396" r:id="rId25"/>
    <p:sldId id="410" r:id="rId26"/>
    <p:sldId id="404" r:id="rId27"/>
    <p:sldId id="405" r:id="rId28"/>
    <p:sldId id="406" r:id="rId29"/>
    <p:sldId id="407" r:id="rId30"/>
    <p:sldId id="40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>
        <p:scale>
          <a:sx n="75" d="100"/>
          <a:sy n="75" d="100"/>
        </p:scale>
        <p:origin x="-117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77A7-BA09-4AF9-AA60-81266855FD0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DD67-5F2B-4730-97AF-E33B975698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66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r>
              <a:rPr lang="en-GB" baseline="0" dirty="0" smtClean="0"/>
              <a:t> to today’s assembly which I am now calling Mrs McEwan’s Monday message! It’s the month of May – a time when we really see the world beginning to burst through with colourful flowers and the trees now full of their Spring Blossom!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199C-2F86-48D9-AFF9-23362A1F1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7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0F15-0230-45B2-A919-AA0B48D8EA8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13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0F15-0230-45B2-A919-AA0B48D8EA85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93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hyperlink" Target="https://www.bbc.co.uk/cbeebies/watch/presenters-daysoftheweekmonday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bbc.co.uk/cbeebies/watch/presenters-daysoftheweekthursday" TargetMode="External"/><Relationship Id="rId9" Type="http://schemas.openxmlformats.org/officeDocument/2006/relationships/hyperlink" Target="https://www.youtube.com/watch?v=RL_5PvOMRdw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hyperlink" Target="https://www.youtube.com/watch?v=R087lYrRpg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youtu.be/4pZwNie69n8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www.bbc.co.uk/bitesize/topics/zhsspg8/articles/zn4ynrd" TargetMode="Externa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resources.hwb.wales.gov.uk/VTC/ordinal_numbers/eng/Introduct/starteractivity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://resources.hwb.wales.gov.uk/VTC/ordinal_numbers/eng/Introduct/starteractivity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www.educationcity.com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blogs.glowscotland.org.uk/wl/public/linlithgowbridgeps/uploads/sites/6448/2020/06/02202856/Marches-Challeng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user/Fischymusi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youtu.be/GHpyJ5svbg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12" Type="http://schemas.openxmlformats.org/officeDocument/2006/relationships/hyperlink" Target="https://youtu.be/7xvdbR6g060" TargetMode="Externa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3.jp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hyperlink" Target="https://youtu.be/dOHDkQGhku4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ucationcity.com/subjec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301" y="404664"/>
            <a:ext cx="7299038" cy="1008111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Monday 15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of June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err="1">
                <a:latin typeface="Comic Sans MS" panose="030F0702030302020204" pitchFamily="66" charset="0"/>
              </a:rPr>
              <a:t>L</a:t>
            </a:r>
            <a:r>
              <a:rPr lang="en-GB" sz="3200" dirty="0" err="1" smtClean="0">
                <a:latin typeface="Comic Sans MS" panose="030F0702030302020204" pitchFamily="66" charset="0"/>
              </a:rPr>
              <a:t>undi</a:t>
            </a:r>
            <a:r>
              <a:rPr lang="en-GB" sz="3200" dirty="0" smtClean="0">
                <a:latin typeface="Comic Sans MS" panose="030F0702030302020204" pitchFamily="66" charset="0"/>
              </a:rPr>
              <a:t> 15</a:t>
            </a:r>
            <a:r>
              <a:rPr lang="en-GB" sz="3200" baseline="30000" dirty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Juin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</a:t>
            </a:r>
            <a:r>
              <a:rPr lang="en-GB" dirty="0">
                <a:latin typeface="Comic Sans MS" panose="030F0702030302020204" pitchFamily="66" charset="0"/>
              </a:rPr>
              <a:t>Morning Primary 1!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Bonjour </a:t>
            </a:r>
            <a:r>
              <a:rPr lang="en-GB" dirty="0">
                <a:latin typeface="Comic Sans MS" panose="030F0702030302020204" pitchFamily="66" charset="0"/>
              </a:rPr>
              <a:t>la class! 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4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82294" y="2522513"/>
            <a:ext cx="497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 on the picture below to sing our Monday song.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4820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4820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63" y="3464125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84168" y="1628800"/>
            <a:ext cx="609600" cy="609600"/>
          </a:xfrm>
          <a:prstGeom prst="rect">
            <a:avLst/>
          </a:prstGeom>
        </p:spPr>
      </p:pic>
      <p:pic>
        <p:nvPicPr>
          <p:cNvPr id="12" name="Picture 4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0" y="778145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8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33349" y="2675467"/>
            <a:ext cx="2447051" cy="345069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" y="3681884"/>
            <a:ext cx="9163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1748" y="1628800"/>
            <a:ext cx="510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e-book which has been set for you and self-assess using the targets below?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5735" y="1055723"/>
            <a:ext cx="759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my knowledge of sounds, letters and patterns 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368188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2o3wn66umuzgh.cloudfront.net/ebooks/0e7add027936bfb35fe9009f/images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8" y="1952660"/>
            <a:ext cx="1143456" cy="13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g in the f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59" y="2793702"/>
            <a:ext cx="1051245" cy="10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g the r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12" y="2811406"/>
            <a:ext cx="1103634" cy="11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ateboard Sid and the h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72" y="1406093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gh on a hi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82" y="2806423"/>
            <a:ext cx="1041173" cy="11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5060"/>
            <a:ext cx="8507288" cy="4370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Reading Activities 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74" t="20470" r="22882" b="8656"/>
          <a:stretch/>
        </p:blipFill>
        <p:spPr>
          <a:xfrm>
            <a:off x="271852" y="1831737"/>
            <a:ext cx="6438992" cy="4559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0844" y="2780928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Activities</a:t>
            </a:r>
          </a:p>
          <a:p>
            <a:endParaRPr lang="en-GB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Have a look at the Reading Mat on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 or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download it.  Choose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the follow-up reading tasks to do with your book.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1" cy="4888114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we            be        her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         they      of  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some        come     were</a:t>
            </a:r>
          </a:p>
          <a:p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one           you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Revision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80" y="913981"/>
            <a:ext cx="1635968" cy="9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96648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song.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50184" y="1373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55176"/>
            <a:ext cx="8664897" cy="4470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u="sng" dirty="0" smtClean="0">
                <a:latin typeface="Comic Sans MS" panose="030F0702030302020204" pitchFamily="66" charset="0"/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omic Sans MS" panose="030F0702030302020204" pitchFamily="66" charset="0"/>
              </a:rPr>
              <a:t>Spelling – Look at the tricky words below, they are missing some letters.  Can </a:t>
            </a:r>
            <a:r>
              <a:rPr lang="en-GB" sz="2000" dirty="0">
                <a:latin typeface="Comic Sans MS" panose="030F0702030302020204" pitchFamily="66" charset="0"/>
              </a:rPr>
              <a:t>you work out what letters are missing and write them down </a:t>
            </a:r>
            <a:r>
              <a:rPr lang="en-GB" sz="2000" dirty="0" smtClean="0">
                <a:latin typeface="Comic Sans MS" panose="030F0702030302020204" pitchFamily="66" charset="0"/>
              </a:rPr>
              <a:t>correctly?  Use the previous slide or the tricky words in your box to help.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4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  <a:r>
              <a:rPr lang="en-GB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GB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4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  <a:r>
              <a:rPr lang="en-GB" sz="4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s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id     th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       </a:t>
            </a:r>
            <a:r>
              <a:rPr lang="en-GB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4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  <a:r>
              <a:rPr lang="en-GB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c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</a:t>
            </a:r>
          </a:p>
          <a:p>
            <a:pPr marL="0" indent="0">
              <a:buNone/>
            </a:pPr>
            <a:r>
              <a:rPr lang="en-GB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GB" sz="4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  <a:r>
              <a:rPr lang="en-GB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</a:t>
            </a:r>
            <a:r>
              <a:rPr lang="en-GB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4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  <a:r>
              <a:rPr lang="en-GB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</a:t>
            </a:r>
            <a:r>
              <a:rPr lang="en-GB" sz="4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4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  <a:r>
              <a:rPr lang="en-GB" sz="4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GB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Block 2 Tricky Word Activities 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AutoShape 2" descr="Primary Possibilities: 30 Ways to Practice Sight Wo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" name="Picture 7" descr="Magnifier Convex Tool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431360"/>
            <a:ext cx="1279997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Story Time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 can actively engage in a story.</a:t>
            </a:r>
          </a:p>
        </p:txBody>
      </p:sp>
      <p:pic>
        <p:nvPicPr>
          <p:cNvPr id="1026" name="Picture 2" descr="encrypted-tbn3.gstatic.com/images?q=tbn:ANd9GcS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08" y="2665504"/>
            <a:ext cx="3958944" cy="36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0" y="1339163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I can 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participate actively in songs, rhymes and stories.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Rhyme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8360" y="2636912"/>
            <a:ext cx="593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below to sing along to a song all about ordinal numbers.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9561" t="14563" r="20668" b="37203"/>
          <a:stretch/>
        </p:blipFill>
        <p:spPr>
          <a:xfrm>
            <a:off x="1276130" y="3464913"/>
            <a:ext cx="6858424" cy="31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28840" y="589698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Ordinal Numbers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9877" y="16086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I can use and understand ordinal numbers in everyday activities.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920" t="30313" r="20115" b="30313"/>
          <a:stretch/>
        </p:blipFill>
        <p:spPr>
          <a:xfrm>
            <a:off x="215516" y="2815076"/>
            <a:ext cx="8712968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4821" y="5738037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is the fifth object?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comes after the third object?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comes before the second object?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1" y="121864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Ordinal </a:t>
            </a:r>
            <a:r>
              <a:rPr lang="en-GB" u="sng" dirty="0">
                <a:latin typeface="Comic Sans MS" panose="030F0702030302020204" pitchFamily="66" charset="0"/>
              </a:rPr>
              <a:t>Numbers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328" t="14563" r="21221" b="38188"/>
          <a:stretch/>
        </p:blipFill>
        <p:spPr>
          <a:xfrm>
            <a:off x="791580" y="2776850"/>
            <a:ext cx="7344816" cy="3316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877272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Draw the flowers in your jotter. Colour the 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flower blue and the 7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flower green.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9877" y="16086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I can use and understand ordinal numbers in everyday activities.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Ordinal Numbers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2328" t="15548" r="31737" b="10625"/>
          <a:stretch/>
        </p:blipFill>
        <p:spPr>
          <a:xfrm>
            <a:off x="2375756" y="2889504"/>
            <a:ext cx="4644516" cy="3773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9877" y="16086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I can use and understand ordinal numbers in everyday activities.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Ordinal Numbers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328" t="17516" r="22329" b="9641"/>
          <a:stretch/>
        </p:blipFill>
        <p:spPr>
          <a:xfrm>
            <a:off x="1623122" y="2612509"/>
            <a:ext cx="5721862" cy="42341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9877" y="16086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I can use and understand ordinal numbers in everyday activities.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018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7271"/>
            <a:ext cx="5715798" cy="4087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88575"/>
            <a:ext cx="672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Lucida Handwriting" panose="03010101010101010101" pitchFamily="66" charset="0"/>
              </a:rPr>
              <a:t>It’s the month of …</a:t>
            </a:r>
            <a:endParaRPr lang="en-GB" sz="4800" dirty="0">
              <a:latin typeface="Lucida Handwriting" panose="03010101010101010101" pitchFamily="66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2400" y="5517232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192" y="1319572"/>
            <a:ext cx="774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Mrs McEwan’s Monday Message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Click on the link in the blog to join in with Mrs McEwan’s Assembly.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Ordinal Numbers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328" t="30313" r="33397" b="28344"/>
          <a:stretch/>
        </p:blipFill>
        <p:spPr>
          <a:xfrm>
            <a:off x="1583668" y="3463316"/>
            <a:ext cx="5760640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8360" y="2924944"/>
            <a:ext cx="593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True or False?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9877" y="16086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I can use and understand ordinal numbers in everyday activities.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Ordinal Numbers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0336" y="2378057"/>
            <a:ext cx="593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 on the link below to access the activities linked to ordinal numbers.  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9877" y="16086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I can use and understand ordinal numbers in everyday activities.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0153" t="7673" r="9599" b="6688"/>
          <a:stretch/>
        </p:blipFill>
        <p:spPr>
          <a:xfrm>
            <a:off x="2006008" y="3429000"/>
            <a:ext cx="5251218" cy="31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Ordinal Numbers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2378057"/>
            <a:ext cx="5507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 on the link below to access the activities linked to ordinal numbers.  Please select Part 2 to get to this activity.  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9877" y="16086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I can use and understand ordinal numbers in everyday activities.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1813" t="13578" r="11259" b="5704"/>
          <a:stretch/>
        </p:blipFill>
        <p:spPr>
          <a:xfrm>
            <a:off x="2339752" y="3701496"/>
            <a:ext cx="5112568" cy="30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Ordinal Numbers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2981245"/>
            <a:ext cx="2338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Please download the Dinosaur Ordinal Number Sheet from the blog or website.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920" t="18500" r="27310" b="7673"/>
          <a:stretch/>
        </p:blipFill>
        <p:spPr>
          <a:xfrm>
            <a:off x="539552" y="2776850"/>
            <a:ext cx="4680520" cy="3820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9877" y="16086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I can use and understand ordinal numbers in everyday activities.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Ordinal Numbers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4145" y="2535011"/>
            <a:ext cx="14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‘Education City’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to log in.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03" y="1992690"/>
            <a:ext cx="4213824" cy="71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3488" y="4623931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Subjects – Numeracy – Early ** - Activities, and scroll down to ‘Tractor Race’ there are two games that can be played.  One focuses on ordinal numbers the other focuses on ordinal number vocabulary.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939" t="23422" r="42806" b="52953"/>
          <a:stretch/>
        </p:blipFill>
        <p:spPr>
          <a:xfrm>
            <a:off x="155575" y="2683029"/>
            <a:ext cx="3480321" cy="1728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1221" t="12594" r="21221" b="8658"/>
          <a:stretch/>
        </p:blipFill>
        <p:spPr>
          <a:xfrm>
            <a:off x="4211960" y="2683029"/>
            <a:ext cx="2949367" cy="18412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98822" y="1168448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I can use and understand ordinal numbers in everyday activities.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2" y="1276523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8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132856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Decorate a Marches bicycle.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776" y="980527"/>
            <a:ext cx="8229600" cy="82635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Marches Day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4" y="129382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1540936"/>
            <a:ext cx="7080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explore and discover different ways of representing ideas in imaginative ways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7" y="2798314"/>
            <a:ext cx="49625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61653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Use your imagination to decorate the bike. How creative can you be?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Download the bicycle template from the blog or draw one in your jotter.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96" y="2988813"/>
            <a:ext cx="34671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0"/>
            <a:ext cx="3059832" cy="104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3242675" cy="104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07" y="0"/>
            <a:ext cx="2841493" cy="104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8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876" y="2425005"/>
            <a:ext cx="8435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 u="sng" dirty="0">
                <a:latin typeface="Comic Sans MS" panose="030F0702030302020204" pitchFamily="66" charset="0"/>
                <a:hlinkClick r:id="rId2"/>
              </a:rPr>
              <a:t>Marches </a:t>
            </a:r>
            <a:r>
              <a:rPr lang="en-GB" b="1" u="sng" dirty="0" smtClean="0">
                <a:latin typeface="Comic Sans MS" panose="030F0702030302020204" pitchFamily="66" charset="0"/>
                <a:hlinkClick r:id="rId2"/>
              </a:rPr>
              <a:t>Challenge</a:t>
            </a:r>
            <a:endParaRPr lang="en-GB" b="1" u="sng" dirty="0" smtClean="0">
              <a:latin typeface="Comic Sans MS" panose="030F0702030302020204" pitchFamily="66" charset="0"/>
            </a:endParaRPr>
          </a:p>
          <a:p>
            <a:pPr fontAlgn="base"/>
            <a:endParaRPr lang="en-GB" b="1" u="sng" dirty="0">
              <a:latin typeface="Comic Sans MS" panose="030F0702030302020204" pitchFamily="66" charset="0"/>
            </a:endParaRPr>
          </a:p>
          <a:p>
            <a:pPr fontAlgn="base"/>
            <a:r>
              <a:rPr lang="en-GB" dirty="0" smtClean="0">
                <a:latin typeface="Comic Sans MS" panose="030F0702030302020204" pitchFamily="66" charset="0"/>
              </a:rPr>
              <a:t>Tomorrow would have been Marches day.   Today we will continue with our Marches STEM focus.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There are 3 activities, which can be completed at your leisure.  You can download the activities from the blog or have a look at the following slides.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Alison.Taylor\Desktop\Work Packs P1\Term 4 Home Learning\PowerPoints Term 4\PPTs 8th to the 12th of June\Thursday 11th of June\Marches STEM activit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54657"/>
            <a:ext cx="46863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ding of the Linlithgow Marches! or: What an odd town we've move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28192"/>
            <a:ext cx="3744416" cy="24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80295"/>
            <a:ext cx="8229600" cy="125272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Marches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844652"/>
            <a:ext cx="8440489" cy="601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215" y="20016"/>
            <a:ext cx="8229600" cy="125272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Marches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Alison.Taylor\Desktop\Work Packs P1\Term 4 Home Learning\PowerPoints Term 4\PPTs 8th to the 12th of June\Thursday 11th of June\Task 2 outf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6085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ison.Taylor\Desktop\Work Packs P1\Term 4 Home Learning\PowerPoints Term 4\PPTs 8th to the 12th of June\Thursday 11th of June\Marches outfits task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62" y="1572571"/>
            <a:ext cx="4259454" cy="4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-127984"/>
            <a:ext cx="8229600" cy="125272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Marches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0956"/>
            <a:ext cx="3816424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lison.Taylor\Desktop\Work Packs P1\Term 4 Home Learning\PowerPoints Term 4\PPTs 8th to the 12th of June\Thursday 11th of June\Task 3 float pictu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0956"/>
            <a:ext cx="4119917" cy="5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636912"/>
            <a:ext cx="8784976" cy="3489251"/>
          </a:xfrm>
        </p:spPr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   Click on the picture below at 11am for some fun and singing!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mic Sans MS" panose="030F0702030302020204" pitchFamily="66" charset="0"/>
              </a:rPr>
              <a:t>Fischy</a:t>
            </a:r>
            <a:r>
              <a:rPr lang="en-GB" dirty="0" smtClean="0">
                <a:latin typeface="Comic Sans MS" panose="030F0702030302020204" pitchFamily="66" charset="0"/>
              </a:rPr>
              <a:t> Music Assembly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fun singing and music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392" y="184482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Fischy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music are looking for photos of children taking part in their Assembly on lockdown.  If you are happy to share your child’s photo can you e-mail me a picture to forward on to the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Fischy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people.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Smile Mile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804" y="13425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Go for a Smile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ile around your garden or outside area.  </a:t>
            </a:r>
          </a:p>
          <a:p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2206951"/>
            <a:ext cx="2698751" cy="23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301208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Optional Activity –  </a:t>
            </a:r>
            <a:r>
              <a:rPr lang="en-GB" dirty="0" smtClean="0">
                <a:latin typeface="Comic Sans MS" panose="030F0702030302020204" pitchFamily="66" charset="0"/>
              </a:rPr>
              <a:t>Take some crayons and paper on your walk today. Can you create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Your very own rubbings? What different patterns and textures can you find to </a:t>
            </a:r>
          </a:p>
          <a:p>
            <a:r>
              <a:rPr lang="en-GB" dirty="0">
                <a:latin typeface="Comic Sans MS" panose="030F0702030302020204" pitchFamily="66" charset="0"/>
              </a:rPr>
              <a:t>r</a:t>
            </a:r>
            <a:r>
              <a:rPr lang="en-GB" dirty="0" smtClean="0">
                <a:latin typeface="Comic Sans MS" panose="030F0702030302020204" pitchFamily="66" charset="0"/>
              </a:rPr>
              <a:t>ub? Tree bark,  a street sign, the floor, some leaves.  Try different sorts of </a:t>
            </a:r>
          </a:p>
          <a:p>
            <a:r>
              <a:rPr lang="en-GB" dirty="0">
                <a:latin typeface="Comic Sans MS" panose="030F0702030302020204" pitchFamily="66" charset="0"/>
              </a:rPr>
              <a:t>p</a:t>
            </a:r>
            <a:r>
              <a:rPr lang="en-GB" dirty="0" smtClean="0">
                <a:latin typeface="Comic Sans MS" panose="030F0702030302020204" pitchFamily="66" charset="0"/>
              </a:rPr>
              <a:t>laces and see what you can find.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85628"/>
            <a:ext cx="3341394" cy="22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9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558" y="1412776"/>
            <a:ext cx="7486077" cy="3306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u/aw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New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484" y="4915200"/>
            <a:ext cx="8275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Air Writing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Write the sound in the air, say it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quietly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>
                <a:latin typeface="Comic Sans MS" panose="030F0702030302020204" pitchFamily="66" charset="0"/>
              </a:rPr>
              <a:t>Write the sound in the air, say it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loudly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1" y="3645024"/>
            <a:ext cx="6675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think of any words that contain the au/aw sound 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find this sound in any of your books at home?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spot this sound on any signs when you are out on a walk?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use my knowledge of sounds, letters and patterns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Magnifier Convex Tool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84" y="3645024"/>
            <a:ext cx="1440160" cy="1519482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New Sound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484" y="4915200"/>
            <a:ext cx="827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7599" y="133139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use my knowledge of sounds, letters and patterns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846" y="1998058"/>
            <a:ext cx="22822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 on the picture to watch The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Alphablocks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episode on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au/aw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6278" t="22438" r="38931" b="33265"/>
          <a:stretch/>
        </p:blipFill>
        <p:spPr>
          <a:xfrm>
            <a:off x="1582779" y="3068960"/>
            <a:ext cx="7093676" cy="32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174" y="769937"/>
            <a:ext cx="7005265" cy="1049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I </a:t>
            </a:r>
            <a:r>
              <a:rPr lang="en-GB" dirty="0">
                <a:latin typeface="Comic Sans MS" panose="030F0702030302020204" pitchFamily="66" charset="0"/>
              </a:rPr>
              <a:t>can use knowledge of sounds, letters and patterns to read words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New Sound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" y="62262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149236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8425" y="5935563"/>
            <a:ext cx="5830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sound </a:t>
            </a:r>
            <a:r>
              <a:rPr lang="en-GB" dirty="0">
                <a:latin typeface="Comic Sans MS" panose="030F0702030302020204" pitchFamily="66" charset="0"/>
              </a:rPr>
              <a:t>out </a:t>
            </a:r>
            <a:r>
              <a:rPr lang="en-GB" dirty="0" smtClean="0">
                <a:latin typeface="Comic Sans MS" panose="030F0702030302020204" pitchFamily="66" charset="0"/>
              </a:rPr>
              <a:t>words containing the au/aw sounds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using my ‘sound-box</a:t>
            </a:r>
            <a:r>
              <a:rPr lang="en-GB" dirty="0">
                <a:latin typeface="Comic Sans MS" panose="030F0702030302020204" pitchFamily="66" charset="0"/>
              </a:rPr>
              <a:t>’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1986" y="3645024"/>
            <a:ext cx="1467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maul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7784" y="3687865"/>
            <a:ext cx="2013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Paul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12775" y="4847999"/>
            <a:ext cx="66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 on the pictures to learn about the au/aw sounds.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AutoShape 2" descr="Rain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AutoShape 8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AutoShape 10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AutoShape 14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AutoShape 16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4728140" y="3662381"/>
            <a:ext cx="2013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lawn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3863" y="3615181"/>
            <a:ext cx="2013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paw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 descr="Here Comes the Sun - Download Free Vector Art, Stock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0" y="1531937"/>
            <a:ext cx="1644060" cy="2104863"/>
          </a:xfrm>
          <a:prstGeom prst="rect">
            <a:avLst/>
          </a:prstGeom>
        </p:spPr>
      </p:pic>
      <p:pic>
        <p:nvPicPr>
          <p:cNvPr id="30" name="Picture 29" descr="Free Images : terrier, pet, pose, paw print, snout, dog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48" y="1516061"/>
            <a:ext cx="1646597" cy="2146320"/>
          </a:xfrm>
          <a:prstGeom prst="rect">
            <a:avLst/>
          </a:prstGeom>
        </p:spPr>
      </p:pic>
      <p:pic>
        <p:nvPicPr>
          <p:cNvPr id="31" name="Picture 30" descr="Young male lion hugging the branch! | Cute and funny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4" y="1637345"/>
            <a:ext cx="1570674" cy="2069706"/>
          </a:xfrm>
          <a:prstGeom prst="rect">
            <a:avLst/>
          </a:prstGeom>
        </p:spPr>
      </p:pic>
      <p:pic>
        <p:nvPicPr>
          <p:cNvPr id="35" name="Picture 34" descr="Comic Boy Cartoon · Free vector graphic on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97" y="1422489"/>
            <a:ext cx="1773427" cy="2323758"/>
          </a:xfrm>
          <a:prstGeom prst="rect">
            <a:avLst/>
          </a:prstGeom>
        </p:spPr>
      </p:pic>
      <p:pic>
        <p:nvPicPr>
          <p:cNvPr id="9" name="Picture 8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l="6832" t="24407" r="39485" b="28344"/>
          <a:stretch/>
        </p:blipFill>
        <p:spPr>
          <a:xfrm>
            <a:off x="6525000" y="4518861"/>
            <a:ext cx="2209877" cy="1093547"/>
          </a:xfrm>
          <a:prstGeom prst="rect">
            <a:avLst/>
          </a:prstGeom>
        </p:spPr>
      </p:pic>
      <p:pic>
        <p:nvPicPr>
          <p:cNvPr id="16" name="Picture 15">
            <a:hlinkClick r:id="rId12"/>
          </p:cNvPr>
          <p:cNvPicPr>
            <a:picLocks noChangeAspect="1"/>
          </p:cNvPicPr>
          <p:nvPr/>
        </p:nvPicPr>
        <p:blipFill rotWithShape="1">
          <a:blip r:embed="rId13"/>
          <a:srcRect l="6278" t="22438" r="38931" b="21453"/>
          <a:stretch/>
        </p:blipFill>
        <p:spPr>
          <a:xfrm>
            <a:off x="6464124" y="5750200"/>
            <a:ext cx="2270753" cy="11298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52657" y="2672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58" y="4546598"/>
            <a:ext cx="8766330" cy="2376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went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town on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bus. 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saw  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a show.  It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good 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fun.</a:t>
            </a:r>
            <a:endParaRPr lang="en-GB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Can you spot the tricky words? </a:t>
            </a: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 How many did you find?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Sentences of the 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Image result for sho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02220" y="1432806"/>
            <a:ext cx="70062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can use knowledge of sounds, letters and patterns to read words.</a:t>
            </a:r>
          </a:p>
          <a:p>
            <a:pPr marL="0" indent="0">
              <a:buFont typeface="Symbol" pitchFamily="18" charset="2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 descr="Reminder to Self: Do Not Take the Hyderabad to Chennai Bu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1138"/>
            <a:ext cx="2313806" cy="2081014"/>
          </a:xfrm>
          <a:prstGeom prst="rect">
            <a:avLst/>
          </a:prstGeom>
        </p:spPr>
      </p:pic>
      <p:pic>
        <p:nvPicPr>
          <p:cNvPr id="11" name="Picture 10" descr="Animated City w/ SVG HTML CSS - Download by xSkULLFR on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97328"/>
            <a:ext cx="4485252" cy="207482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39460" y="3501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Education City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49" y="146617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FF0000"/>
              </a:solidFill>
              <a:hlinkClick r:id=""/>
            </a:endParaRPr>
          </a:p>
          <a:p>
            <a:r>
              <a:rPr lang="en-GB" dirty="0" smtClean="0">
                <a:solidFill>
                  <a:srgbClr val="FF0000"/>
                </a:solidFill>
                <a:hlinkClick r:id=""/>
              </a:rPr>
              <a:t>https</a:t>
            </a:r>
            <a:r>
              <a:rPr lang="en-GB" dirty="0">
                <a:solidFill>
                  <a:srgbClr val="FF0000"/>
                </a:solidFill>
                <a:hlinkClick r:id="rId3"/>
              </a:rPr>
              <a:t>://go.educationcity.com/subjects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8354" y="3933056"/>
            <a:ext cx="4962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Login to the above website and sign in using the username and password provided.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Click on Subjects on the left hand side then Literacy.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Click on early ***and activities  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Scroll down to ‘Paws &amp; Claws’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 descr="C:\Users\Alison.Taylor\Desktop\Work Packs P1\Term 4 Home Learning\Subjects Education City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 r="2731"/>
          <a:stretch/>
        </p:blipFill>
        <p:spPr bwMode="auto">
          <a:xfrm>
            <a:off x="1079683" y="2103555"/>
            <a:ext cx="2263393" cy="21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9599" t="20469" r="52767" b="43109"/>
          <a:stretch/>
        </p:blipFill>
        <p:spPr>
          <a:xfrm>
            <a:off x="4373222" y="1612484"/>
            <a:ext cx="3907178" cy="2125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20900" r="10982" b="8881"/>
          <a:stretch/>
        </p:blipFill>
        <p:spPr>
          <a:xfrm>
            <a:off x="297564" y="4725144"/>
            <a:ext cx="3824506" cy="20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5060"/>
            <a:ext cx="8507288" cy="40822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Spelling – Can you use playdough or finger-paints to create </a:t>
            </a:r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 ‘au’ and 2 ‘aw’ words? 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Activities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290" name="Picture 2" descr="5 Ways to Practice Sight Words + a Freebie | Sara J Creatio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470" r="-1009" b="19578"/>
          <a:stretch/>
        </p:blipFill>
        <p:spPr bwMode="auto">
          <a:xfrm>
            <a:off x="1187624" y="1945424"/>
            <a:ext cx="27744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ight Words Finger Painting | Today We D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19196" r="12659" b="21742"/>
          <a:stretch/>
        </p:blipFill>
        <p:spPr bwMode="auto">
          <a:xfrm>
            <a:off x="5040052" y="1925555"/>
            <a:ext cx="2628292" cy="22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4664</TotalTime>
  <Words>1070</Words>
  <Application>Microsoft Office PowerPoint</Application>
  <PresentationFormat>On-screen Show (4:3)</PresentationFormat>
  <Paragraphs>197</Paragraphs>
  <Slides>30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Monday 15th of June Lundi 15 Juin</vt:lpstr>
      <vt:lpstr>PowerPoint Presentation</vt:lpstr>
      <vt:lpstr>Fischy Music Assembly</vt:lpstr>
      <vt:lpstr>New Sounds</vt:lpstr>
      <vt:lpstr>New Sound</vt:lpstr>
      <vt:lpstr> New Sound</vt:lpstr>
      <vt:lpstr>Sentences of the day</vt:lpstr>
      <vt:lpstr>Education City </vt:lpstr>
      <vt:lpstr>Phonics Activities   </vt:lpstr>
      <vt:lpstr>Reading Book</vt:lpstr>
      <vt:lpstr>Reading Activities   </vt:lpstr>
      <vt:lpstr>Revision Tricky Words Block 2</vt:lpstr>
      <vt:lpstr>Block 2 Tricky Word Activities   </vt:lpstr>
      <vt:lpstr>Story Time</vt:lpstr>
      <vt:lpstr>Number Rhyme Time </vt:lpstr>
      <vt:lpstr>Ordinal Numbers </vt:lpstr>
      <vt:lpstr>  Ordinal Numbers </vt:lpstr>
      <vt:lpstr>Ordinal Numbers </vt:lpstr>
      <vt:lpstr>Ordinal Numbers </vt:lpstr>
      <vt:lpstr>Ordinal Numbers </vt:lpstr>
      <vt:lpstr>Ordinal Numbers </vt:lpstr>
      <vt:lpstr>Ordinal Numbers </vt:lpstr>
      <vt:lpstr>Ordinal Numbers </vt:lpstr>
      <vt:lpstr>Ordinal Numbers </vt:lpstr>
      <vt:lpstr>Marches Day </vt:lpstr>
      <vt:lpstr>PowerPoint Presentation</vt:lpstr>
      <vt:lpstr>The Marches</vt:lpstr>
      <vt:lpstr>The Marches</vt:lpstr>
      <vt:lpstr>The Marches</vt:lpstr>
      <vt:lpstr>Smile Mile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Alison Taylor</cp:lastModifiedBy>
  <cp:revision>268</cp:revision>
  <dcterms:created xsi:type="dcterms:W3CDTF">2020-03-21T18:06:53Z</dcterms:created>
  <dcterms:modified xsi:type="dcterms:W3CDTF">2020-06-14T19:09:31Z</dcterms:modified>
</cp:coreProperties>
</file>