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0" r:id="rId6"/>
    <p:sldId id="294" r:id="rId7"/>
    <p:sldId id="275" r:id="rId8"/>
    <p:sldId id="288" r:id="rId9"/>
    <p:sldId id="266" r:id="rId10"/>
    <p:sldId id="285" r:id="rId11"/>
    <p:sldId id="291" r:id="rId12"/>
    <p:sldId id="292" r:id="rId13"/>
    <p:sldId id="293" r:id="rId14"/>
    <p:sldId id="295" r:id="rId15"/>
    <p:sldId id="28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6A07B-2E02-4BDF-9C79-9A6B11E9975D}" v="1130" dt="2019-06-20T20:17:53.703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712" autoAdjust="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6/11/2020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MijqHIpmb5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assoonCRInfant" panose="02010503020300020003" pitchFamily="2" charset="0"/>
              </a:rPr>
              <a:t>12</a:t>
            </a:r>
            <a:r>
              <a:rPr lang="en-US" sz="2400" dirty="0" smtClean="0">
                <a:latin typeface="SassoonCRInfant" panose="02010503020300020003" pitchFamily="2" charset="0"/>
              </a:rPr>
              <a:t>.6.20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SassoonCRInfant" panose="02010503020300020003" pitchFamily="2" charset="0"/>
              </a:rPr>
              <a:t>Friday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assoonCRInfant" panose="02010503020300020003" pitchFamily="2" charset="0"/>
              </a:rPr>
              <a:t>Daily Plan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4" name="Picture Placeholder 8" descr="Painting and Drawing Tools Set">
            <a:extLst>
              <a:ext uri="{FF2B5EF4-FFF2-40B4-BE49-F238E27FC236}">
                <a16:creationId xmlns:a16="http://schemas.microsoft.com/office/drawing/2014/main" xmlns="" id="{071F34E4-4C09-4C3D-9844-4E147BD7CA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0922" r="10922"/>
          <a:stretch/>
        </p:blipFill>
        <p:spPr>
          <a:xfrm>
            <a:off x="0" y="1114425"/>
            <a:ext cx="6230938" cy="5314950"/>
          </a:xfr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1" y="206513"/>
            <a:ext cx="10143453" cy="654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40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Quiz Time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62906" y="3013656"/>
            <a:ext cx="7328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I have attached a quiz </a:t>
            </a:r>
            <a:r>
              <a:rPr lang="en-GB" sz="3600" dirty="0" err="1" smtClean="0">
                <a:solidFill>
                  <a:schemeClr val="bg1"/>
                </a:solidFill>
              </a:rPr>
              <a:t>ppt</a:t>
            </a:r>
            <a:r>
              <a:rPr lang="en-GB" sz="3600" dirty="0" smtClean="0">
                <a:solidFill>
                  <a:schemeClr val="bg1"/>
                </a:solidFill>
              </a:rPr>
              <a:t> on the blog for you to take part in. Ask someone else to ask you the questions or you could be the quiz master.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1415"/>
            <a:ext cx="3899911" cy="272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51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ssoonCRInfant" panose="02010503020300020003" pitchFamily="2" charset="0"/>
              </a:rPr>
              <a:t>Free Play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71950" y="2850097"/>
            <a:ext cx="76340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8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4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Have fun and </a:t>
            </a:r>
            <a:r>
              <a:rPr lang="en-GB" sz="4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enjoy your </a:t>
            </a:r>
            <a:r>
              <a:rPr lang="en-GB" sz="4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weekend! 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" y="2531773"/>
            <a:ext cx="3799268" cy="379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kerrie-ann.scott\AppData\Local\Microsoft\Windows\INetCache\IE\EXV49UX0\sun-47083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657" y="362856"/>
            <a:ext cx="3410858" cy="289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>
                <a:latin typeface="SassoonCRInfant" panose="02010503020300020003" pitchFamily="2" charset="0"/>
              </a:rPr>
              <a:t>Morning</a:t>
            </a:r>
            <a:endParaRPr lang="en-US" sz="4400" dirty="0">
              <a:latin typeface="SassoonCRInfant" panose="02010503020300020003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2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494398" y="1027249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Morning Brain Teaser</a:t>
            </a:r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44" y="330556"/>
            <a:ext cx="6108879" cy="610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0608" y="2601532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Can you find the mouse in the picture?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9394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489982" y="1084005"/>
            <a:ext cx="4065084" cy="700842"/>
          </a:xfrm>
        </p:spPr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Spell Check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315641" y="2837281"/>
            <a:ext cx="76340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assoonCRInfant" panose="02010503020300020003" pitchFamily="2" charset="0"/>
              </a:rPr>
              <a:t>L.I. I am able to identify patterns in my spell words</a:t>
            </a:r>
          </a:p>
          <a:p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Ask an adult to test you on your </a:t>
            </a:r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‘</a:t>
            </a:r>
            <a:r>
              <a:rPr lang="en-GB" sz="2800" dirty="0" err="1" smtClean="0">
                <a:solidFill>
                  <a:schemeClr val="bg1"/>
                </a:solidFill>
                <a:latin typeface="SassoonCRInfant" panose="02010503020300020003" pitchFamily="2" charset="0"/>
              </a:rPr>
              <a:t>ea</a:t>
            </a:r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’ </a:t>
            </a:r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words.</a:t>
            </a:r>
          </a:p>
          <a:p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You can either spell them aloud or write them down. </a:t>
            </a:r>
          </a:p>
          <a:p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2" name="Picture 1" descr="Why some kids can’t spell and why spelling tests won’t hel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5" y="3361386"/>
            <a:ext cx="3230476" cy="286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489982" y="1084005"/>
            <a:ext cx="4065084" cy="700842"/>
          </a:xfrm>
        </p:spPr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Maths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71950" y="2503171"/>
            <a:ext cx="76340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Do your next Big Maths Beat That for Y1- remember you are trying to beat your last score. </a:t>
            </a:r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Here is the warm-up song</a:t>
            </a:r>
          </a:p>
          <a:p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800" dirty="0">
                <a:hlinkClick r:id="rId2"/>
              </a:rPr>
              <a:t>https://www.youtube.com/watch?v=MijqHIpmb5E</a:t>
            </a:r>
            <a:endParaRPr lang="en-GB" sz="28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3480981"/>
            <a:ext cx="3684897" cy="256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6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>
                <a:latin typeface="SassoonCRInfant" panose="02010503020300020003" pitchFamily="2" charset="0"/>
              </a:rPr>
              <a:t>Break Time </a:t>
            </a:r>
            <a:endParaRPr lang="en-US" sz="4400" dirty="0">
              <a:latin typeface="SassoonCRInfant" panose="02010503020300020003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6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489982" y="1084005"/>
            <a:ext cx="4065084" cy="700842"/>
          </a:xfrm>
        </p:spPr>
        <p:txBody>
          <a:bodyPr>
            <a:normAutofit/>
          </a:bodyPr>
          <a:lstStyle/>
          <a:p>
            <a:r>
              <a:rPr lang="en-GB" dirty="0">
                <a:latin typeface="SassoonCRInfant" panose="02010503020300020003" pitchFamily="2" charset="0"/>
              </a:rPr>
              <a:t>Free Writing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3610" y="2348111"/>
            <a:ext cx="80683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SassoonCRInfant" panose="02010503020300020003" pitchFamily="2" charset="0"/>
                <a:sym typeface="Wingdings" panose="05000000000000000000" pitchFamily="2" charset="2"/>
              </a:rPr>
              <a:t>This is time for free writing. Use the time to write anything you would like. I loved your stories last week using the pictures on the power point. </a:t>
            </a:r>
          </a:p>
          <a:p>
            <a:endParaRPr lang="en-GB" sz="3200" dirty="0" smtClean="0">
              <a:solidFill>
                <a:schemeClr val="bg1"/>
              </a:solidFill>
              <a:latin typeface="SassoonCRInfant" panose="02010503020300020003" pitchFamily="2" charset="0"/>
              <a:sym typeface="Wingdings" panose="05000000000000000000" pitchFamily="2" charset="2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SassoonCRInfant" panose="02010503020300020003" pitchFamily="2" charset="0"/>
                <a:sym typeface="Wingdings" panose="05000000000000000000" pitchFamily="2" charset="2"/>
              </a:rPr>
              <a:t>I have added some new pictures. I know a lot of you enjoy Book Creator online so you could use both…</a:t>
            </a:r>
          </a:p>
          <a:p>
            <a:endParaRPr lang="en-GB" sz="3200" dirty="0" smtClean="0">
              <a:solidFill>
                <a:schemeClr val="bg1"/>
              </a:solidFill>
              <a:latin typeface="SassoonCRInfant" panose="02010503020300020003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080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0" y="301222"/>
            <a:ext cx="9397285" cy="612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82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2618781" y="564033"/>
            <a:ext cx="8877760" cy="6064783"/>
          </a:xfrm>
        </p:spPr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77" y="515155"/>
            <a:ext cx="6162541" cy="61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431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71af3243-3dd4-4a8d-8c0d-dd76da1f02a5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Custom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Friday</vt:lpstr>
      <vt:lpstr>Morning</vt:lpstr>
      <vt:lpstr>Morning Brain Teaser</vt:lpstr>
      <vt:lpstr>Spell Check </vt:lpstr>
      <vt:lpstr>Maths </vt:lpstr>
      <vt:lpstr>Break Time </vt:lpstr>
      <vt:lpstr>Free Writing </vt:lpstr>
      <vt:lpstr>PowerPoint Presentation</vt:lpstr>
      <vt:lpstr>PowerPoint Presentation</vt:lpstr>
      <vt:lpstr>PowerPoint Presentation</vt:lpstr>
      <vt:lpstr>Quiz Time</vt:lpstr>
      <vt:lpstr>Free Play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2019-06-20T20:00:00Z</dcterms:created>
  <dcterms:modified xsi:type="dcterms:W3CDTF">2020-06-11T09:01:36Z</dcterms:modified>
</cp:coreProperties>
</file>