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5" r:id="rId6"/>
    <p:sldId id="272" r:id="rId7"/>
    <p:sldId id="266" r:id="rId8"/>
    <p:sldId id="267" r:id="rId9"/>
    <p:sldId id="279" r:id="rId10"/>
    <p:sldId id="283" r:id="rId11"/>
    <p:sldId id="268" r:id="rId12"/>
    <p:sldId id="281" r:id="rId13"/>
    <p:sldId id="282" r:id="rId14"/>
    <p:sldId id="274" r:id="rId15"/>
    <p:sldId id="280" r:id="rId16"/>
    <p:sldId id="28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6A07B-2E02-4BDF-9C79-9A6B11E9975D}" v="1130" dt="2019-06-20T20:17:53.703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712" autoAdjust="0"/>
  </p:normalViewPr>
  <p:slideViewPr>
    <p:cSldViewPr snapToGrid="0">
      <p:cViewPr>
        <p:scale>
          <a:sx n="60" d="100"/>
          <a:sy n="60" d="100"/>
        </p:scale>
        <p:origin x="-978" y="-3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6/7/2020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dExxFRTwBs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ames.galacticphonics.com/longvowels/ea/interactive/game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qn88yBDGs2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9</a:t>
            </a:r>
            <a:r>
              <a:rPr lang="en-GB" sz="2400" dirty="0" smtClean="0"/>
              <a:t>.6.20</a:t>
            </a:r>
            <a:endParaRPr lang="ru-RU" sz="24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Tuesday</a:t>
            </a:r>
            <a:endParaRPr lang="ru-RU" sz="5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Daily Plan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4" name="Picture Placeholder 8" descr="Painting and Drawing Tools Set">
            <a:extLst>
              <a:ext uri="{FF2B5EF4-FFF2-40B4-BE49-F238E27FC236}">
                <a16:creationId xmlns="" xmlns:a16="http://schemas.microsoft.com/office/drawing/2014/main" id="{071F34E4-4C09-4C3D-9844-4E147BD7CA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0922" r="10922"/>
          <a:stretch/>
        </p:blipFill>
        <p:spPr>
          <a:xfrm>
            <a:off x="0" y="1114425"/>
            <a:ext cx="6230938" cy="5314950"/>
          </a:xfr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HWB-Growing up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649415"/>
            <a:ext cx="66118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</a:rPr>
              <a:t>L.I. </a:t>
            </a:r>
            <a:r>
              <a:rPr lang="en-GB" sz="2800" i="1" dirty="0">
                <a:solidFill>
                  <a:schemeClr val="bg1"/>
                </a:solidFill>
              </a:rPr>
              <a:t>I can list several things I can do now which I couldn’t do when I was </a:t>
            </a:r>
            <a:r>
              <a:rPr lang="en-GB" sz="2800" i="1" dirty="0" smtClean="0">
                <a:solidFill>
                  <a:schemeClr val="bg1"/>
                </a:solidFill>
              </a:rPr>
              <a:t>born.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As we grow up, we naturally learn new skills. We then can develop these skills and talents through practice.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Task: Design a poster to show what you can do now which you couldn’t do as a baby.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dirty="0"/>
              <a:t> 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771"/>
            <a:ext cx="4230494" cy="22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72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 and Music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32738" y="2893311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PE with Mrs McMaster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        and</a:t>
            </a:r>
            <a:endParaRPr lang="en-GB" sz="32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Music with Mrs Bain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" b="4505"/>
          <a:stretch>
            <a:fillRect/>
          </a:stretch>
        </p:blipFill>
        <p:spPr bwMode="auto">
          <a:xfrm>
            <a:off x="7995138" y="3958433"/>
            <a:ext cx="3411416" cy="233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6" y="2294106"/>
            <a:ext cx="2536874" cy="211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22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Music with Mrs Bain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860431"/>
            <a:ext cx="80068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I am learning </a:t>
            </a:r>
            <a:r>
              <a:rPr lang="en-GB" sz="2800" dirty="0" smtClean="0">
                <a:solidFill>
                  <a:schemeClr val="bg1"/>
                </a:solidFill>
              </a:rPr>
              <a:t>to f</a:t>
            </a:r>
            <a:r>
              <a:rPr lang="en-GB" sz="2800" dirty="0" smtClean="0">
                <a:solidFill>
                  <a:schemeClr val="bg1"/>
                </a:solidFill>
              </a:rPr>
              <a:t>ollow </a:t>
            </a:r>
            <a:r>
              <a:rPr lang="en-GB" sz="2800" dirty="0">
                <a:solidFill>
                  <a:schemeClr val="bg1"/>
                </a:solidFill>
              </a:rPr>
              <a:t>performance directions.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CUP DANCE The Man in the Moon. A fantastic, progressive cup dance that helps you to keep a steady beat. You need two plastic cups. Even the presenter gets a bit muddled towards the end! Have a go. You can practise this as many times as you like. Go to </a:t>
            </a:r>
            <a:r>
              <a:rPr lang="en-GB" sz="2800" dirty="0" err="1">
                <a:solidFill>
                  <a:schemeClr val="bg1"/>
                </a:solidFill>
              </a:rPr>
              <a:t>Youtube</a:t>
            </a:r>
            <a:r>
              <a:rPr lang="en-GB" sz="2800" dirty="0">
                <a:solidFill>
                  <a:schemeClr val="bg1"/>
                </a:solidFill>
              </a:rPr>
              <a:t> and copy this link </a:t>
            </a:r>
            <a:r>
              <a:rPr lang="en-GB" sz="2800" dirty="0" smtClean="0">
                <a:solidFill>
                  <a:schemeClr val="bg1"/>
                </a:solidFill>
              </a:rPr>
              <a:t>youtu.be/5Zutf-sPf8I </a:t>
            </a:r>
            <a:r>
              <a:rPr lang="en-GB" sz="2800" dirty="0">
                <a:solidFill>
                  <a:schemeClr val="bg1"/>
                </a:solidFill>
              </a:rPr>
              <a:t>for Cup patterns (The man in the moon). Enjoy!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984"/>
            <a:ext cx="340836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718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Music Matilda Alternative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58911" y="2538248"/>
            <a:ext cx="581747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Take some time to learn some of the songs Matilda the musical on </a:t>
            </a:r>
            <a:r>
              <a:rPr lang="en-GB" sz="2400" dirty="0" err="1" smtClean="0">
                <a:solidFill>
                  <a:schemeClr val="bg1"/>
                </a:solidFill>
              </a:rPr>
              <a:t>Youtube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Here is one of my favourites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GB" sz="2400" dirty="0" smtClean="0">
                <a:solidFill>
                  <a:schemeClr val="bg1"/>
                </a:solidFill>
                <a:hlinkClick r:id="rId2"/>
              </a:rPr>
              <a:t>www.youtube.com/watch?v=dExxFRTwBsw</a:t>
            </a:r>
            <a:endParaRPr lang="en-GB" sz="2400" dirty="0" smtClean="0">
              <a:solidFill>
                <a:schemeClr val="bg1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48" y="2027489"/>
            <a:ext cx="3373821" cy="47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59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4123" y="5480923"/>
            <a:ext cx="3470031" cy="1201230"/>
          </a:xfrm>
        </p:spPr>
        <p:txBody>
          <a:bodyPr/>
          <a:lstStyle/>
          <a:p>
            <a:r>
              <a:rPr lang="en-US" sz="2000" u="sng" dirty="0" smtClean="0"/>
              <a:t>Extension- Tricky </a:t>
            </a:r>
            <a:r>
              <a:rPr lang="en-US" sz="2000" u="sng" dirty="0" err="1" smtClean="0"/>
              <a:t>lego</a:t>
            </a:r>
            <a:r>
              <a:rPr lang="en-US" sz="2000" u="sng" dirty="0" smtClean="0"/>
              <a:t> words</a:t>
            </a:r>
          </a:p>
          <a:p>
            <a:r>
              <a:rPr lang="en-US" sz="2000" noProof="0" dirty="0" smtClean="0"/>
              <a:t>Continue to practice these words on a weekly basis. </a:t>
            </a:r>
            <a:endParaRPr lang="en-US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</a:t>
            </a:r>
            <a:r>
              <a:rPr lang="en-GB" dirty="0" err="1" smtClean="0"/>
              <a:t>ea</a:t>
            </a:r>
            <a:r>
              <a:rPr lang="en-GB" dirty="0" smtClean="0"/>
              <a:t>’ </a:t>
            </a:r>
            <a:r>
              <a:rPr lang="en-GB" dirty="0" smtClean="0"/>
              <a:t>word maker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34155" y="2895600"/>
            <a:ext cx="32238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Tasks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1. Use the grid on this slide to see how many </a:t>
            </a:r>
            <a:r>
              <a:rPr lang="en-GB" dirty="0" smtClean="0">
                <a:solidFill>
                  <a:schemeClr val="bg1"/>
                </a:solidFill>
              </a:rPr>
              <a:t>‘</a:t>
            </a:r>
            <a:r>
              <a:rPr lang="en-GB" dirty="0" err="1" smtClean="0">
                <a:solidFill>
                  <a:schemeClr val="bg1"/>
                </a:solidFill>
              </a:rPr>
              <a:t>ea</a:t>
            </a:r>
            <a:r>
              <a:rPr lang="en-GB" dirty="0" smtClean="0">
                <a:solidFill>
                  <a:schemeClr val="bg1"/>
                </a:solidFill>
              </a:rPr>
              <a:t>’ </a:t>
            </a:r>
            <a:r>
              <a:rPr lang="en-GB" dirty="0" smtClean="0">
                <a:solidFill>
                  <a:schemeClr val="bg1"/>
                </a:solidFill>
              </a:rPr>
              <a:t>words you can make.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2. Play </a:t>
            </a:r>
            <a:r>
              <a:rPr lang="en-GB" dirty="0" smtClean="0">
                <a:solidFill>
                  <a:schemeClr val="bg1"/>
                </a:solidFill>
              </a:rPr>
              <a:t>‘</a:t>
            </a:r>
            <a:r>
              <a:rPr lang="en-GB" dirty="0" err="1" smtClean="0">
                <a:solidFill>
                  <a:schemeClr val="bg1"/>
                </a:solidFill>
              </a:rPr>
              <a:t>ea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anagram’ gram where you need to put the letters in order to spell the correct word.</a:t>
            </a:r>
          </a:p>
          <a:p>
            <a:r>
              <a:rPr lang="en-GB" dirty="0">
                <a:hlinkClick r:id="rId2"/>
              </a:rPr>
              <a:t>https://games.galacticphonics.com/longvowels/ea/interactive/game/index.html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522" y="2391508"/>
            <a:ext cx="245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L.I. I can identify and use spelling patterns.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38" y="141907"/>
            <a:ext cx="4790883" cy="638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47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Handwriting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14092" y="2766646"/>
            <a:ext cx="764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L.I. I am learning to form letters taking care over entry and exit flicks.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Complete page Level 2- </a:t>
            </a:r>
            <a:r>
              <a:rPr lang="en-GB" sz="2400" dirty="0" err="1" smtClean="0">
                <a:solidFill>
                  <a:schemeClr val="bg1"/>
                </a:solidFill>
                <a:latin typeface="SassoonCRInfant" panose="02010503020300020003" pitchFamily="2" charset="0"/>
              </a:rPr>
              <a:t>Pg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41- 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Sentences- in your handwriting revision booklet.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u="sng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Extension-  Fine Motor Skill Challenge cards </a:t>
            </a:r>
            <a:endParaRPr lang="en-GB" sz="2400" u="sng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Pick a challenge card from the activities on today’s blog. These activities are another way to help with your handwriting. </a:t>
            </a:r>
            <a:endParaRPr lang="en-GB" sz="20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232"/>
            <a:ext cx="34671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61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/>
              <a:t>Snack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/>
              <a:t>Time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A3BB251-92C3-4219-B70B-1FB4227B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C556C6D-1029-4C47-9ABE-088FAA06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Mid Morning- Reading 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C4AC70-89A0-41DC-9E95-10F05D1A66BA}"/>
              </a:ext>
            </a:extLst>
          </p:cNvPr>
          <p:cNvSpPr txBox="1"/>
          <p:nvPr/>
        </p:nvSpPr>
        <p:spPr>
          <a:xfrm>
            <a:off x="4056184" y="2836985"/>
            <a:ext cx="81762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Character Study- </a:t>
            </a:r>
            <a:r>
              <a:rPr lang="en-GB" sz="2800" dirty="0">
                <a:solidFill>
                  <a:schemeClr val="bg1"/>
                </a:solidFill>
                <a:latin typeface="SassoonCRInfant" panose="02010503020300020003" pitchFamily="2" charset="0"/>
              </a:rPr>
              <a:t>Matilda </a:t>
            </a:r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Ch16 Miss Honey’s Cottage</a:t>
            </a:r>
            <a:endParaRPr lang="en-GB" sz="28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www.youtube.com/watch?v=qn88yBDGs20</a:t>
            </a:r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L.I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. I can 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take notes from a text.</a:t>
            </a:r>
          </a:p>
          <a:p>
            <a:endParaRPr lang="en-GB" sz="28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b="1" u="sng" dirty="0" smtClean="0">
                <a:solidFill>
                  <a:schemeClr val="bg1"/>
                </a:solidFill>
              </a:rPr>
              <a:t>Task- Make Miss Honey’s cottage-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On the blog, you will find a task sheet on this chapter. It does not need to be completed in one day! The first part </a:t>
            </a:r>
            <a:r>
              <a:rPr lang="en-GB" sz="2400" dirty="0" smtClean="0">
                <a:solidFill>
                  <a:schemeClr val="bg1"/>
                </a:solidFill>
              </a:rPr>
              <a:t>of the task is to note down features of the cottage from the chapter. 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710"/>
            <a:ext cx="3387969" cy="430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8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Maths-Data handling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769" y="2495448"/>
            <a:ext cx="2889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L.I. </a:t>
            </a:r>
            <a:r>
              <a:rPr lang="en-GB" sz="2800" dirty="0">
                <a:solidFill>
                  <a:srgbClr val="FF0000"/>
                </a:solidFill>
              </a:rPr>
              <a:t>I </a:t>
            </a:r>
            <a:r>
              <a:rPr lang="en-GB" sz="2800" dirty="0" smtClean="0">
                <a:solidFill>
                  <a:srgbClr val="FF0000"/>
                </a:solidFill>
              </a:rPr>
              <a:t>can read information from a table.</a:t>
            </a:r>
            <a:r>
              <a:rPr lang="en-GB" sz="3200" dirty="0">
                <a:solidFill>
                  <a:srgbClr val="FF0000"/>
                </a:solidFill>
              </a:rPr>
              <a:t> 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307" y="4079630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one lines of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0276" y="3048000"/>
            <a:ext cx="70924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Write down or discuss with an adult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Gerry and Tanya counted the number of goals they have scored over the past 3 seasons.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Gerry scored 16 in </a:t>
            </a:r>
            <a:r>
              <a:rPr lang="en-GB" sz="2000" dirty="0" smtClean="0">
                <a:solidFill>
                  <a:srgbClr val="FF0000"/>
                </a:solidFill>
              </a:rPr>
              <a:t>season 2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Find out;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solidFill>
                  <a:schemeClr val="bg1"/>
                </a:solidFill>
              </a:rPr>
              <a:t>How many goals did Tanya score in season 2?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solidFill>
                  <a:schemeClr val="bg1"/>
                </a:solidFill>
              </a:rPr>
              <a:t>How many goals did Gerry score in season 1?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solidFill>
                  <a:schemeClr val="bg1"/>
                </a:solidFill>
              </a:rPr>
              <a:t>Who scored more goals </a:t>
            </a:r>
            <a:r>
              <a:rPr lang="en-GB" sz="2000" dirty="0" smtClean="0">
                <a:solidFill>
                  <a:srgbClr val="FF0000"/>
                </a:solidFill>
              </a:rPr>
              <a:t>altogether</a:t>
            </a:r>
            <a:r>
              <a:rPr lang="en-GB" sz="2000" dirty="0" smtClean="0">
                <a:solidFill>
                  <a:schemeClr val="bg1"/>
                </a:solidFill>
              </a:rPr>
              <a:t>? How many was that? </a:t>
            </a:r>
            <a:endParaRPr lang="en-GB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74304"/>
              </p:ext>
            </p:extLst>
          </p:nvPr>
        </p:nvGraphicFramePr>
        <p:xfrm>
          <a:off x="66430" y="4106120"/>
          <a:ext cx="4345356" cy="164460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86339"/>
                <a:gridCol w="1086339"/>
                <a:gridCol w="1086339"/>
                <a:gridCol w="1086339"/>
              </a:tblGrid>
              <a:tr h="5431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Season 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Season 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Season 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716">
                <a:tc>
                  <a:txBody>
                    <a:bodyPr/>
                    <a:lstStyle/>
                    <a:p>
                      <a:r>
                        <a:rPr lang="en-GB" dirty="0" smtClean="0"/>
                        <a:t>Gerry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716">
                <a:tc>
                  <a:txBody>
                    <a:bodyPr/>
                    <a:lstStyle/>
                    <a:p>
                      <a:r>
                        <a:rPr lang="en-GB" dirty="0" smtClean="0"/>
                        <a:t>Tanya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8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Maths- </a:t>
            </a:r>
            <a:r>
              <a:rPr lang="en-GB" dirty="0" smtClean="0"/>
              <a:t>Data Handling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769" y="2495448"/>
            <a:ext cx="2889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L.I. </a:t>
            </a:r>
            <a:r>
              <a:rPr lang="en-GB" sz="2800" dirty="0" smtClean="0">
                <a:solidFill>
                  <a:srgbClr val="FF0000"/>
                </a:solidFill>
              </a:rPr>
              <a:t>I can read information from a table.</a:t>
            </a:r>
            <a:r>
              <a:rPr lang="en-GB" sz="3200" dirty="0">
                <a:solidFill>
                  <a:srgbClr val="FF0000"/>
                </a:solidFill>
              </a:rPr>
              <a:t> </a:t>
            </a:r>
            <a:endParaRPr lang="en-GB" sz="3200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sz="3200" dirty="0" smtClean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.</a:t>
            </a:r>
            <a:endParaRPr lang="en-GB" sz="2400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55" y="-57927"/>
            <a:ext cx="5785945" cy="70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2496" y="2855656"/>
            <a:ext cx="27274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Textbook Task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3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/>
              <a:t>Lunch Time</a:t>
            </a:r>
            <a:endParaRPr lang="en-US" sz="44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8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87676" y="1024937"/>
            <a:ext cx="4065084" cy="7008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assoonCRInfant" panose="02010503020300020003" pitchFamily="2" charset="0"/>
              </a:rPr>
              <a:t>HWB- Living Things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45250" y="2684915"/>
            <a:ext cx="69902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chemeClr val="bg1"/>
                </a:solidFill>
              </a:rPr>
              <a:t>L.I. </a:t>
            </a:r>
            <a:r>
              <a:rPr lang="en-GB" sz="3200" dirty="0">
                <a:solidFill>
                  <a:schemeClr val="bg1"/>
                </a:solidFill>
              </a:rPr>
              <a:t>I </a:t>
            </a:r>
            <a:r>
              <a:rPr lang="en-GB" sz="3200" dirty="0" smtClean="0">
                <a:solidFill>
                  <a:schemeClr val="bg1"/>
                </a:solidFill>
              </a:rPr>
              <a:t>am learning what </a:t>
            </a:r>
            <a:r>
              <a:rPr lang="en-GB" sz="3200" dirty="0">
                <a:solidFill>
                  <a:schemeClr val="bg1"/>
                </a:solidFill>
              </a:rPr>
              <a:t>a plant needs to grow and </a:t>
            </a:r>
            <a:r>
              <a:rPr lang="en-GB" sz="3200" dirty="0" smtClean="0">
                <a:solidFill>
                  <a:schemeClr val="bg1"/>
                </a:solidFill>
              </a:rPr>
              <a:t>develop.</a:t>
            </a:r>
          </a:p>
          <a:p>
            <a:endParaRPr lang="en-GB" sz="3200" u="sng" dirty="0">
              <a:solidFill>
                <a:schemeClr val="bg1"/>
              </a:solidFill>
            </a:endParaRPr>
          </a:p>
          <a:p>
            <a:r>
              <a:rPr lang="en-GB" sz="2800" b="1" i="1" dirty="0" smtClean="0">
                <a:solidFill>
                  <a:schemeClr val="bg1"/>
                </a:solidFill>
              </a:rPr>
              <a:t>The Sunflower challenge!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Please keep me updated on the progress of your sunflower over the coming weeks.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11" y="550985"/>
            <a:ext cx="2491153" cy="199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4" y="2188865"/>
            <a:ext cx="2555631" cy="456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5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Custom</PresentationFormat>
  <Paragraphs>107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Tuesday</vt:lpstr>
      <vt:lpstr>‘ea’ word maker</vt:lpstr>
      <vt:lpstr>Handwriting</vt:lpstr>
      <vt:lpstr>Snack Time</vt:lpstr>
      <vt:lpstr>Mid Morning- Reading </vt:lpstr>
      <vt:lpstr>Maths-Data handling</vt:lpstr>
      <vt:lpstr>Maths- Data Handling</vt:lpstr>
      <vt:lpstr>Lunch Time</vt:lpstr>
      <vt:lpstr>HWB- Living Things</vt:lpstr>
      <vt:lpstr>HWB-Growing up</vt:lpstr>
      <vt:lpstr>PE and Music</vt:lpstr>
      <vt:lpstr>Music with Mrs Bain</vt:lpstr>
      <vt:lpstr>Music Matilda Alternative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2019-06-20T20:00:00Z</dcterms:created>
  <dcterms:modified xsi:type="dcterms:W3CDTF">2020-06-07T19:58:07Z</dcterms:modified>
</cp:coreProperties>
</file>