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56" r:id="rId5"/>
    <p:sldId id="257" r:id="rId6"/>
    <p:sldId id="258" r:id="rId7"/>
    <p:sldId id="270" r:id="rId8"/>
    <p:sldId id="275" r:id="rId9"/>
    <p:sldId id="279" r:id="rId10"/>
    <p:sldId id="263" r:id="rId11"/>
    <p:sldId id="261" r:id="rId12"/>
    <p:sldId id="262" r:id="rId13"/>
    <p:sldId id="283" r:id="rId14"/>
    <p:sldId id="276" r:id="rId15"/>
    <p:sldId id="280" r:id="rId16"/>
    <p:sldId id="284" r:id="rId17"/>
    <p:sldId id="266" r:id="rId18"/>
    <p:sldId id="273" r:id="rId19"/>
    <p:sldId id="267" r:id="rId20"/>
    <p:sldId id="281" r:id="rId21"/>
    <p:sldId id="286" r:id="rId22"/>
    <p:sldId id="285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0" d="100"/>
          <a:sy n="50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6D84-F66B-4310-91D7-974DEF0939D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C97C-DC76-4324-8DD6-35A6B208A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E38F00-48C3-4B3C-8248-3EDF413B15A2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4B57EB-7D43-4770-A117-AE9D2EAEE6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bjnhxFEwC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Xt7cpCP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OSzX_HXE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mBPzVB19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fxtyrd/articles/zbgmm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rylineonline.net/books/arnie-the-doughnut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P2 – Monday 8.6.20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01" y="1772816"/>
            <a:ext cx="5868144" cy="43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Reading - 8.6.20 </a:t>
            </a: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use spelling strategies, my knowledge of tricky words and punctuation to read fluently. </a:t>
            </a: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a few pages from your favourite book to an adult.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Reading Challenge grid and select an activity, we can use the same grid for the week!</a:t>
            </a:r>
          </a:p>
          <a:p>
            <a:pPr marL="0" indent="0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read with fluency and show understanding of the text.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7" y="20608"/>
            <a:ext cx="1664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84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Starter - 8.6.20 </a:t>
            </a: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On the next page you have a maths starter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 challenge. 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12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86" y="332656"/>
            <a:ext cx="1312254" cy="7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00" y="4034028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088899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5224"/>
            <a:ext cx="1510720" cy="11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5973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Maths  - 8.6.20 </a:t>
            </a: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Concept of Multiplication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develop strategies to multiply by repeated addition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Today </a:t>
            </a:r>
            <a:r>
              <a:rPr lang="en-GB" dirty="0">
                <a:latin typeface="Comic Sans MS" panose="030F0702030302020204" pitchFamily="66" charset="0"/>
              </a:rPr>
              <a:t>we are going to explore multiplication by repeated addition. I think you will see links to division!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have included a link to a really good clip that is very well done. Also there is a little task to </a:t>
            </a:r>
            <a:r>
              <a:rPr lang="en-GB" dirty="0" smtClean="0">
                <a:latin typeface="Comic Sans MS" panose="030F0702030302020204" pitchFamily="66" charset="0"/>
              </a:rPr>
              <a:t>do, it’s on the blog.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https://www.youtube.com/watch?v=2bjnhxFEwC0</a:t>
            </a:r>
            <a:r>
              <a:rPr lang="en-GB" dirty="0"/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Please don’t worry, this is just a first look, you can do it!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SC- </a:t>
            </a:r>
            <a:r>
              <a:rPr lang="en-GB" dirty="0">
                <a:latin typeface="Comic Sans MS" panose="030F0702030302020204" pitchFamily="66" charset="0"/>
              </a:rPr>
              <a:t>I can </a:t>
            </a:r>
            <a:r>
              <a:rPr lang="en-GB" dirty="0" smtClean="0">
                <a:latin typeface="Comic Sans MS" panose="030F0702030302020204" pitchFamily="66" charset="0"/>
              </a:rPr>
              <a:t>use my knowledge of division to help me explore multiplication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60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66" y="188640"/>
            <a:ext cx="1702781" cy="9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aroline.grant\AppData\Local\Microsoft\Windows\INetCache\IE\TALBDJJ2\thumbs-up-4007573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64" y="4869160"/>
            <a:ext cx="1574304" cy="10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Lunchtime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 we sit together.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the hands that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ade the food.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I hope you enjoyed your </a:t>
            </a:r>
            <a:r>
              <a:rPr lang="en-GB" sz="4000" dirty="0" smtClean="0">
                <a:latin typeface="Comic Sans MS" panose="030F0702030302020204" pitchFamily="66" charset="0"/>
              </a:rPr>
              <a:t>lunch</a:t>
            </a:r>
          </a:p>
          <a:p>
            <a:pPr marL="0" indent="0" algn="ctr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food we have eaten.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all our friends.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everything.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Mindfulness  - 8.6.20 </a:t>
            </a: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LI – I am learning to use mindfulness skills to reduce stress and support my wellbeing. 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am hoping we can all do this at the same time!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we all use this link or google ‘Space Breathing’ at 1.15pm we will know we are all </a:t>
            </a:r>
            <a:r>
              <a:rPr lang="en-GB" dirty="0">
                <a:latin typeface="Comic Sans MS" panose="030F0702030302020204" pitchFamily="66" charset="0"/>
              </a:rPr>
              <a:t>together. </a:t>
            </a:r>
            <a:r>
              <a:rPr lang="en-GB" sz="2000" dirty="0">
                <a:hlinkClick r:id="rId3"/>
              </a:rPr>
              <a:t>https://www.youtube.com/watch?v=KhXt7cpCPPs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5264"/>
            <a:ext cx="1043608" cy="7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ace Breathing | Guided Meditation for Kids | Peace Out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3295078" cy="18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5973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IDL – Smell - 8.6.20 </a:t>
            </a: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am learning to explore my </a:t>
            </a:r>
            <a:r>
              <a:rPr lang="en-GB" dirty="0">
                <a:latin typeface="Comic Sans MS" panose="030F0702030302020204" pitchFamily="66" charset="0"/>
              </a:rPr>
              <a:t>senses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latin typeface="Comic Sans MS" panose="030F0702030302020204" pitchFamily="66" charset="0"/>
              </a:rPr>
              <a:t>discuss </a:t>
            </a:r>
            <a:r>
              <a:rPr lang="en-GB" dirty="0" smtClean="0">
                <a:latin typeface="Comic Sans MS" panose="030F0702030302020204" pitchFamily="66" charset="0"/>
              </a:rPr>
              <a:t>how they help me in the world around me.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link to watch Chloe and the </a:t>
            </a:r>
            <a:r>
              <a:rPr lang="en-GB" dirty="0" err="1" smtClean="0">
                <a:latin typeface="Comic Sans MS" panose="030F0702030302020204" pitchFamily="66" charset="0"/>
              </a:rPr>
              <a:t>Nurb</a:t>
            </a:r>
            <a:r>
              <a:rPr lang="en-GB" dirty="0">
                <a:latin typeface="Comic Sans MS" panose="030F0702030302020204" pitchFamily="66" charset="0"/>
              </a:rPr>
              <a:t>!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www.youtube.com/watch?v=hzOSzX_HXE4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are going to carry out a smell experiment. </a:t>
            </a:r>
          </a:p>
          <a:p>
            <a:pPr marL="0" indent="0">
              <a:buNone/>
            </a:pPr>
            <a:r>
              <a:rPr lang="en-GB" sz="2400" b="1" u="sng" dirty="0" smtClean="0">
                <a:latin typeface="Comic Sans MS" panose="030F0702030302020204" pitchFamily="66" charset="0"/>
              </a:rPr>
              <a:t>Tip – Only parent/carer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read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the instructions or it won’t work!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See the next slide for instructions. 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Have fun!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begin to describe how my nose work.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4" y="5805264"/>
            <a:ext cx="1115616" cy="8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mell Sense icon stock vector. Illustration of smell - 766960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020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Instructions </a:t>
            </a:r>
            <a:endParaRPr lang="en-GB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will </a:t>
            </a:r>
            <a:r>
              <a:rPr lang="en-GB" dirty="0" smtClean="0">
                <a:latin typeface="Comic Sans MS" panose="030F0702030302020204" pitchFamily="66" charset="0"/>
              </a:rPr>
              <a:t>need -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plastic </a:t>
            </a:r>
            <a:r>
              <a:rPr lang="en-GB" dirty="0" smtClean="0">
                <a:latin typeface="Comic Sans MS" panose="030F0702030302020204" pitchFamily="66" charset="0"/>
              </a:rPr>
              <a:t>cups or tumblers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At least 3 clear liquids </a:t>
            </a:r>
            <a:r>
              <a:rPr lang="en-GB" dirty="0" smtClean="0">
                <a:latin typeface="Comic Sans MS" panose="030F0702030302020204" pitchFamily="66" charset="0"/>
              </a:rPr>
              <a:t>(water</a:t>
            </a:r>
            <a:r>
              <a:rPr lang="en-GB" dirty="0" smtClean="0">
                <a:latin typeface="Comic Sans MS" panose="030F0702030302020204" pitchFamily="66" charset="0"/>
              </a:rPr>
              <a:t>, vinegar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latin typeface="Comic Sans MS" panose="030F0702030302020204" pitchFamily="66" charset="0"/>
              </a:rPr>
              <a:t>lemonade for example)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Put some of each liquid in a cup, ask your child to look at them and guess what they could be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Invite them to smell each one and guess what it could be (I wouldn’t give options for this, just see what they come up with)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As a challenge I would colour the liquids all the same colour </a:t>
            </a:r>
            <a:r>
              <a:rPr lang="en-GB" dirty="0" smtClean="0">
                <a:latin typeface="Comic Sans MS" panose="030F0702030302020204" pitchFamily="66" charset="0"/>
              </a:rPr>
              <a:t>or have the same liquid in each cup and make them different colours ( </a:t>
            </a:r>
            <a:r>
              <a:rPr lang="en-GB" dirty="0" smtClean="0">
                <a:latin typeface="Comic Sans MS" panose="030F0702030302020204" pitchFamily="66" charset="0"/>
              </a:rPr>
              <a:t>food colouring, paint, </a:t>
            </a:r>
            <a:r>
              <a:rPr lang="en-GB" dirty="0" err="1" smtClean="0">
                <a:latin typeface="Comic Sans MS" panose="030F0702030302020204" pitchFamily="66" charset="0"/>
              </a:rPr>
              <a:t>etc</a:t>
            </a:r>
            <a:r>
              <a:rPr lang="en-GB" dirty="0" smtClean="0">
                <a:latin typeface="Comic Sans MS" panose="030F0702030302020204" pitchFamily="66" charset="0"/>
              </a:rPr>
              <a:t> could be used)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Repeat the steps above, </a:t>
            </a:r>
            <a:r>
              <a:rPr lang="en-GB" dirty="0" smtClean="0">
                <a:latin typeface="Comic Sans MS" panose="030F0702030302020204" pitchFamily="66" charset="0"/>
              </a:rPr>
              <a:t>how did their answers change?     </a:t>
            </a:r>
            <a:r>
              <a:rPr lang="en-GB" dirty="0" smtClean="0">
                <a:latin typeface="Comic Sans MS" panose="030F0702030302020204" pitchFamily="66" charset="0"/>
              </a:rPr>
              <a:t>Have fun!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caroline.grant\AppData\Local\Microsoft\Windows\INetCache\IE\TALBDJJ2\thumbs-up-400757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1" y="5830728"/>
            <a:ext cx="884311" cy="6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Well done Team Primary 2! Thank you for all your lovely emails I really appreciate them! Enjoy the rest of your day. I will ‘see’ you all tomorrow!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Grant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209428" cy="44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Monday 8</a:t>
            </a:r>
            <a:r>
              <a:rPr lang="en-GB" sz="4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000" dirty="0" smtClean="0">
                <a:latin typeface="Comic Sans MS" panose="030F0702030302020204" pitchFamily="66" charset="0"/>
              </a:rPr>
              <a:t> June 2020</a:t>
            </a:r>
          </a:p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8.6.20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Prayers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Spelling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Assembly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Writing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Break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Milk and Story</a:t>
            </a:r>
            <a:endParaRPr lang="en-GB" sz="4000" i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Maths 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Lunch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Mindfulness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IDL (Topic)</a:t>
            </a: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Evening Prayer </a:t>
            </a:r>
          </a:p>
          <a:p>
            <a:pPr marL="0" indent="0" algn="ctr">
              <a:buNone/>
            </a:pPr>
            <a:r>
              <a:rPr lang="en-GB" sz="3800" dirty="0">
                <a:latin typeface="Comic Sans MS" panose="030F0702030302020204" pitchFamily="66" charset="0"/>
              </a:rPr>
              <a:t>God our Father, I come to say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your love today.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my family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all the friends you give to me.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Guard me in the dark of night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in the morning send your light.</a:t>
            </a:r>
            <a:r>
              <a:rPr lang="en-GB" sz="4000" dirty="0">
                <a:latin typeface="Comic Sans MS" panose="030F0702030302020204" pitchFamily="66" charset="0"/>
              </a:rPr>
              <a:t/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Amen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54" y="200876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Morning Prayer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Father in Heaven you love me,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y</a:t>
            </a:r>
            <a:r>
              <a:rPr lang="en-GB" sz="4000" dirty="0" smtClean="0">
                <a:latin typeface="Comic Sans MS" panose="030F0702030302020204" pitchFamily="66" charset="0"/>
              </a:rPr>
              <a:t>ou are with me night and day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want to love you always in all I do and say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b</a:t>
            </a:r>
            <a:r>
              <a:rPr lang="en-GB" sz="4000" dirty="0" smtClean="0">
                <a:latin typeface="Comic Sans MS" panose="030F0702030302020204" pitchFamily="66" charset="0"/>
              </a:rPr>
              <a:t>less me through this day.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Amen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6" y="260648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hope you all had a lovely weekend and are ready to continue our blog school adventure!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Let’s get started!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21784"/>
            <a:ext cx="8254752" cy="6429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Spelling - 8.6.20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400" b="1" dirty="0" smtClean="0">
                <a:latin typeface="Comic Sans MS" panose="030F0702030302020204" pitchFamily="66" charset="0"/>
              </a:rPr>
              <a:t>LI – I am learning to identify and use spelling patterns.</a:t>
            </a: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Comic Sans MS" panose="030F0702030302020204" pitchFamily="66" charset="0"/>
              </a:rPr>
              <a:t>Use your spelling grid to select a spelling activity. </a:t>
            </a:r>
          </a:p>
          <a:p>
            <a:pPr marL="0" indent="0">
              <a:buNone/>
            </a:pPr>
            <a:endParaRPr lang="en-GB" sz="3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Comic Sans MS" panose="030F0702030302020204" pitchFamily="66" charset="0"/>
              </a:rPr>
              <a:t>SC – I can spell words accurately.</a:t>
            </a:r>
          </a:p>
          <a:p>
            <a:pPr marL="0" indent="0">
              <a:buNone/>
            </a:pPr>
            <a:r>
              <a:rPr lang="en-GB" sz="3100" dirty="0">
                <a:latin typeface="Comic Sans MS" panose="030F0702030302020204" pitchFamily="66" charset="0"/>
              </a:rPr>
              <a:t> </a:t>
            </a:r>
            <a:r>
              <a:rPr lang="en-GB" sz="3100" dirty="0" smtClean="0">
                <a:latin typeface="Comic Sans MS" panose="030F0702030302020204" pitchFamily="66" charset="0"/>
              </a:rPr>
              <a:t>      I can blend sound into words.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584176" cy="6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33961"/>
              </p:ext>
            </p:extLst>
          </p:nvPr>
        </p:nvGraphicFramePr>
        <p:xfrm>
          <a:off x="1637536" y="1268760"/>
          <a:ext cx="6096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biting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taking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burden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flaming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hoping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advert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smiling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liking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hamster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cheated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started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know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melted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through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walk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enough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always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almost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important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7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8497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Assembly - 8.6.20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McEwan’s Monday Message is on the blog for you.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 smtClean="0">
              <a:hlinkClick r:id="rId3"/>
            </a:endParaRPr>
          </a:p>
          <a:p>
            <a:pPr marL="0" indent="0">
              <a:buNone/>
            </a:pPr>
            <a:endParaRPr lang="en-GB" sz="2800" dirty="0">
              <a:hlinkClick r:id="rId3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12" y="188640"/>
            <a:ext cx="1633228" cy="9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40" y="3284984"/>
            <a:ext cx="2740719" cy="191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Writing - 8.6.20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LI – I am learning to create a setting for an imaginative story.</a:t>
            </a: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Watch the video on how to create a story setting.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www.bbc.co.uk/bitesize/topics/zfxtyrd/articles/zbgmmfr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are instructions below the clip to help you create a setting. We will use this next week to begin to plan a story for the character and setting you come up with.</a:t>
            </a: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use imaginative and descriptive language.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I can include the correct information.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I can make an interesting story setting.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1093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7" y="20608"/>
            <a:ext cx="1664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Have a Break - 8.6.20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5905"/>
            <a:ext cx="4392488" cy="420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Milk and </a:t>
            </a:r>
            <a:r>
              <a:rPr lang="en-GB" sz="4000" u="sng" dirty="0">
                <a:latin typeface="Comic Sans MS" panose="030F0702030302020204" pitchFamily="66" charset="0"/>
              </a:rPr>
              <a:t>S</a:t>
            </a:r>
            <a:r>
              <a:rPr lang="en-GB" sz="4000" u="sng" dirty="0" smtClean="0">
                <a:latin typeface="Comic Sans MS" panose="030F0702030302020204" pitchFamily="66" charset="0"/>
              </a:rPr>
              <a:t>tory  - 8.6.20 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Have a drink and I’ve included a link to  Arnie the Doughnut for you. The Newsround link are still here for you if you prefer that. </a:t>
            </a: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www.bbc.co.uk/newsround/news/watch_newsround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827"/>
            <a:ext cx="773832" cy="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3391024" cy="16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3105835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6"/>
              </a:rPr>
              <a:t>https://www.storylineonline.net/books/arnie-the-doughnut/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29" y="2708920"/>
            <a:ext cx="3280287" cy="17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30E7DFC80954AA498C86CCB4DEA16" ma:contentTypeVersion="4" ma:contentTypeDescription="Create a new document." ma:contentTypeScope="" ma:versionID="2e5ec9827a44460e3999cca2f8388bc9">
  <xsd:schema xmlns:xsd="http://www.w3.org/2001/XMLSchema" xmlns:xs="http://www.w3.org/2001/XMLSchema" xmlns:p="http://schemas.microsoft.com/office/2006/metadata/properties" xmlns:ns1="http://schemas.microsoft.com/sharepoint/v3" xmlns:ns2="b5dea321-fd08-4de4-a332-1f509403967e" targetNamespace="http://schemas.microsoft.com/office/2006/metadata/properties" ma:root="true" ma:fieldsID="4f359ba5168cadef835f58424b79f07b" ns1:_="" ns2:_="">
    <xsd:import namespace="http://schemas.microsoft.com/sharepoint/v3"/>
    <xsd:import namespace="b5dea321-fd08-4de4-a332-1f50940396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ea321-fd08-4de4-a332-1f5094039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7349A-BA58-4A8D-863F-DEE3160F3696}">
  <ds:schemaRefs>
    <ds:schemaRef ds:uri="http://purl.org/dc/dcmitype/"/>
    <ds:schemaRef ds:uri="http://schemas.microsoft.com/office/2006/documentManagement/types"/>
    <ds:schemaRef ds:uri="b5dea321-fd08-4de4-a332-1f509403967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F26951-47C9-49D3-8504-026BF56EF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79EE7-7CE3-486E-88A7-01D292870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dea321-fd08-4de4-a332-1f5094039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12247</TotalTime>
  <Words>904</Words>
  <Application>Microsoft Office PowerPoint</Application>
  <PresentationFormat>On-screen Show (4:3)</PresentationFormat>
  <Paragraphs>303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P2 – Monday 8.6.20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– 11.3.16 – 15.3.16</dc:title>
  <dc:creator>caroline grant</dc:creator>
  <cp:lastModifiedBy>caroline grant</cp:lastModifiedBy>
  <cp:revision>354</cp:revision>
  <dcterms:created xsi:type="dcterms:W3CDTF">2016-03-23T09:17:57Z</dcterms:created>
  <dcterms:modified xsi:type="dcterms:W3CDTF">2020-06-03T11:30:12Z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0x0101003B130E7DFC80954AA498C86CCB4DEA16</vt:lpwstr>
  </property>
</Properties>
</file>