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256" r:id="rId5"/>
    <p:sldId id="286" r:id="rId6"/>
    <p:sldId id="274" r:id="rId7"/>
    <p:sldId id="265" r:id="rId8"/>
    <p:sldId id="272" r:id="rId9"/>
    <p:sldId id="275" r:id="rId10"/>
    <p:sldId id="277" r:id="rId11"/>
    <p:sldId id="266" r:id="rId12"/>
    <p:sldId id="267" r:id="rId13"/>
    <p:sldId id="273" r:id="rId14"/>
    <p:sldId id="278" r:id="rId15"/>
    <p:sldId id="280" r:id="rId16"/>
    <p:sldId id="268" r:id="rId17"/>
    <p:sldId id="276" r:id="rId18"/>
    <p:sldId id="284" r:id="rId19"/>
    <p:sldId id="285" r:id="rId20"/>
    <p:sldId id="282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316A07B-2E02-4BDF-9C79-9A6B11E9975D}" v="1130" dt="2019-06-20T20:17:53.703"/>
  </p1510:revLst>
</p1510:revInfo>
</file>

<file path=ppt/tableStyles.xml><?xml version="1.0" encoding="utf-8"?>
<a:tblStyleLst xmlns:a="http://schemas.openxmlformats.org/drawingml/2006/main" def="{793D81CF-94F2-401A-BA57-92F5A7B2D0C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0" autoAdjust="0"/>
    <p:restoredTop sz="94712" autoAdjust="0"/>
  </p:normalViewPr>
  <p:slideViewPr>
    <p:cSldViewPr snapToGrid="0">
      <p:cViewPr>
        <p:scale>
          <a:sx n="81" d="100"/>
          <a:sy n="81" d="100"/>
        </p:scale>
        <p:origin x="-174" y="21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4" d="100"/>
          <a:sy n="84" d="100"/>
        </p:scale>
        <p:origin x="38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63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830594C5-4210-4C0B-94C8-05EA2A2738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9A07B545-CB7B-485B-8848-24C5090D7CC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23E10C-4735-4A0D-A76B-FFFBF4B6ED03}" type="datetimeFigureOut">
              <a:rPr lang="en-US" smtClean="0"/>
              <a:t>6/7/2020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DD9E7E0C-EC12-408D-80EA-659FD94A65A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DF952D70-4DD5-4630-8772-5085BDBF1D2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D13D6A-DFDD-4B27-9F53-83C0CD9331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9633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735CDE-2E0B-4188-96E9-ADF9ACB826A9}" type="datetimeFigureOut">
              <a:rPr lang="en-US" noProof="0" smtClean="0"/>
              <a:t>6/7/2020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1D7B6F-E65C-42E7-86A5-0A01C6C9522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95432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=""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=""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=""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=""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=""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=""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=""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=""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=""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=""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=""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14E79CE3-6B36-4090-99A1-F1D0E79B42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720000">
            <a:off x="8126323" y="5127866"/>
            <a:ext cx="3963590" cy="858767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</a:t>
            </a:r>
          </a:p>
        </p:txBody>
      </p:sp>
      <p:sp>
        <p:nvSpPr>
          <p:cNvPr id="42" name="Picture Placeholder 26">
            <a:extLst>
              <a:ext uri="{FF2B5EF4-FFF2-40B4-BE49-F238E27FC236}">
                <a16:creationId xmlns="" xmlns:a16="http://schemas.microsoft.com/office/drawing/2014/main" id="{C109A47C-99A8-42F1-AF6B-F5CB08E6BC9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" y="1115082"/>
            <a:ext cx="6230657" cy="5314602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725098 w 6218366"/>
              <a:gd name="connsiteY2" fmla="*/ 841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496498 w 6218366"/>
              <a:gd name="connsiteY2" fmla="*/ 39317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369285 h 5369285"/>
              <a:gd name="connsiteX1" fmla="*/ 1170 w 6218366"/>
              <a:gd name="connsiteY1" fmla="*/ 1012345 h 5369285"/>
              <a:gd name="connsiteX2" fmla="*/ 5496498 w 6218366"/>
              <a:gd name="connsiteY2" fmla="*/ 0 h 5369285"/>
              <a:gd name="connsiteX3" fmla="*/ 6218366 w 6218366"/>
              <a:gd name="connsiteY3" fmla="*/ 4196211 h 5369285"/>
              <a:gd name="connsiteX4" fmla="*/ 693 w 6218366"/>
              <a:gd name="connsiteY4" fmla="*/ 5369285 h 5369285"/>
              <a:gd name="connsiteX0" fmla="*/ 693 w 6225320"/>
              <a:gd name="connsiteY0" fmla="*/ 5369285 h 5369285"/>
              <a:gd name="connsiteX1" fmla="*/ 1170 w 6225320"/>
              <a:gd name="connsiteY1" fmla="*/ 1012345 h 5369285"/>
              <a:gd name="connsiteX2" fmla="*/ 5496498 w 6225320"/>
              <a:gd name="connsiteY2" fmla="*/ 0 h 5369285"/>
              <a:gd name="connsiteX3" fmla="*/ 6225320 w 6225320"/>
              <a:gd name="connsiteY3" fmla="*/ 4224299 h 5369285"/>
              <a:gd name="connsiteX4" fmla="*/ 693 w 6225320"/>
              <a:gd name="connsiteY4" fmla="*/ 5369285 h 5369285"/>
              <a:gd name="connsiteX0" fmla="*/ 3850 w 6225001"/>
              <a:gd name="connsiteY0" fmla="*/ 5358752 h 5358752"/>
              <a:gd name="connsiteX1" fmla="*/ 851 w 6225001"/>
              <a:gd name="connsiteY1" fmla="*/ 1012345 h 5358752"/>
              <a:gd name="connsiteX2" fmla="*/ 5496179 w 6225001"/>
              <a:gd name="connsiteY2" fmla="*/ 0 h 5358752"/>
              <a:gd name="connsiteX3" fmla="*/ 6225001 w 6225001"/>
              <a:gd name="connsiteY3" fmla="*/ 4224299 h 5358752"/>
              <a:gd name="connsiteX4" fmla="*/ 3850 w 6225001"/>
              <a:gd name="connsiteY4" fmla="*/ 5358752 h 5358752"/>
              <a:gd name="connsiteX0" fmla="*/ 3850 w 6230428"/>
              <a:gd name="connsiteY0" fmla="*/ 5358752 h 5358752"/>
              <a:gd name="connsiteX1" fmla="*/ 851 w 6230428"/>
              <a:gd name="connsiteY1" fmla="*/ 1012345 h 5358752"/>
              <a:gd name="connsiteX2" fmla="*/ 5496179 w 6230428"/>
              <a:gd name="connsiteY2" fmla="*/ 0 h 5358752"/>
              <a:gd name="connsiteX3" fmla="*/ 6230428 w 6230428"/>
              <a:gd name="connsiteY3" fmla="*/ 4229780 h 5358752"/>
              <a:gd name="connsiteX4" fmla="*/ 3850 w 6230428"/>
              <a:gd name="connsiteY4" fmla="*/ 5358752 h 5358752"/>
              <a:gd name="connsiteX0" fmla="*/ 3850 w 6230428"/>
              <a:gd name="connsiteY0" fmla="*/ 5361493 h 5361493"/>
              <a:gd name="connsiteX1" fmla="*/ 851 w 6230428"/>
              <a:gd name="connsiteY1" fmla="*/ 1015086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1493 h 5361493"/>
              <a:gd name="connsiteX1" fmla="*/ 851 w 6230428"/>
              <a:gd name="connsiteY1" fmla="*/ 1009607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4233 h 5364233"/>
              <a:gd name="connsiteX1" fmla="*/ 851 w 6230428"/>
              <a:gd name="connsiteY1" fmla="*/ 1009607 h 5364233"/>
              <a:gd name="connsiteX2" fmla="*/ 5501605 w 6230428"/>
              <a:gd name="connsiteY2" fmla="*/ 0 h 5364233"/>
              <a:gd name="connsiteX3" fmla="*/ 6230428 w 6230428"/>
              <a:gd name="connsiteY3" fmla="*/ 4232521 h 5364233"/>
              <a:gd name="connsiteX4" fmla="*/ 3850 w 6230428"/>
              <a:gd name="connsiteY4" fmla="*/ 5364233 h 5364233"/>
              <a:gd name="connsiteX0" fmla="*/ 1366 w 6230657"/>
              <a:gd name="connsiteY0" fmla="*/ 5366973 h 5366973"/>
              <a:gd name="connsiteX1" fmla="*/ 1080 w 6230657"/>
              <a:gd name="connsiteY1" fmla="*/ 1009607 h 5366973"/>
              <a:gd name="connsiteX2" fmla="*/ 5501834 w 6230657"/>
              <a:gd name="connsiteY2" fmla="*/ 0 h 5366973"/>
              <a:gd name="connsiteX3" fmla="*/ 6230657 w 6230657"/>
              <a:gd name="connsiteY3" fmla="*/ 4232521 h 5366973"/>
              <a:gd name="connsiteX4" fmla="*/ 1366 w 6230657"/>
              <a:gd name="connsiteY4" fmla="*/ 5366973 h 5366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0657" h="5366973">
                <a:moveTo>
                  <a:pt x="1366" y="5366973"/>
                </a:moveTo>
                <a:cubicBezTo>
                  <a:pt x="5219" y="3567836"/>
                  <a:pt x="-2773" y="2808744"/>
                  <a:pt x="1080" y="1009607"/>
                </a:cubicBezTo>
                <a:lnTo>
                  <a:pt x="5501834" y="0"/>
                </a:lnTo>
                <a:lnTo>
                  <a:pt x="6230657" y="4232521"/>
                </a:lnTo>
                <a:lnTo>
                  <a:pt x="1366" y="5366973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840000">
            <a:off x="7262451" y="2726139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="" xmlns:a16="http://schemas.microsoft.com/office/drawing/2014/main" id="{01A16A82-6F5C-4DAC-A624-CA3711A1B0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720000">
            <a:off x="9571721" y="580664"/>
            <a:ext cx="1391775" cy="858837"/>
          </a:xfrm>
        </p:spPr>
        <p:txBody>
          <a:bodyPr>
            <a:normAutofit/>
          </a:bodyPr>
          <a:lstStyle>
            <a:lvl1pPr marL="0" indent="0" algn="ctr">
              <a:buNone/>
              <a:defRPr sz="2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MONTH</a:t>
            </a:r>
            <a:br>
              <a:rPr lang="en-US" noProof="0"/>
            </a:br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7717497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aphic 35">
            <a:extLst>
              <a:ext uri="{FF2B5EF4-FFF2-40B4-BE49-F238E27FC236}">
                <a16:creationId xmlns="" xmlns:a16="http://schemas.microsoft.com/office/drawing/2014/main" id="{B00A1772-2B8D-4677-8511-3E067F67A72F}"/>
              </a:ext>
            </a:extLst>
          </p:cNvPr>
          <p:cNvGrpSpPr/>
          <p:nvPr userDrawn="1"/>
        </p:nvGrpSpPr>
        <p:grpSpPr>
          <a:xfrm>
            <a:off x="6678503" y="1430186"/>
            <a:ext cx="5526208" cy="2613848"/>
            <a:chOff x="6678503" y="665690"/>
            <a:chExt cx="5526208" cy="2613848"/>
          </a:xfrm>
        </p:grpSpPr>
        <p:sp>
          <p:nvSpPr>
            <p:cNvPr id="42" name="Freeform: Shape 41">
              <a:extLst>
                <a:ext uri="{FF2B5EF4-FFF2-40B4-BE49-F238E27FC236}">
                  <a16:creationId xmlns="" xmlns:a16="http://schemas.microsoft.com/office/drawing/2014/main" id="{FB0F16C2-C8ED-4461-B34C-5CEB29F1C450}"/>
                </a:ext>
              </a:extLst>
            </p:cNvPr>
            <p:cNvSpPr/>
            <p:nvPr/>
          </p:nvSpPr>
          <p:spPr>
            <a:xfrm>
              <a:off x="6678503" y="1272318"/>
              <a:ext cx="5526208" cy="2007220"/>
            </a:xfrm>
            <a:custGeom>
              <a:avLst/>
              <a:gdLst>
                <a:gd name="connsiteX0" fmla="*/ 5514767 w 5526207"/>
                <a:gd name="connsiteY0" fmla="*/ 573560 h 2007220"/>
                <a:gd name="connsiteX1" fmla="*/ 355703 w 5526207"/>
                <a:gd name="connsiteY1" fmla="*/ 33643 h 2007220"/>
                <a:gd name="connsiteX2" fmla="*/ 12697 w 5526207"/>
                <a:gd name="connsiteY2" fmla="*/ 1284980 h 2007220"/>
                <a:gd name="connsiteX3" fmla="*/ 5514767 w 5526207"/>
                <a:gd name="connsiteY3" fmla="*/ 1998940 h 2007220"/>
                <a:gd name="connsiteX4" fmla="*/ 5514767 w 5526207"/>
                <a:gd name="connsiteY4" fmla="*/ 573560 h 2007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6207" h="2007220">
                  <a:moveTo>
                    <a:pt x="5514767" y="573560"/>
                  </a:moveTo>
                  <a:cubicBezTo>
                    <a:pt x="2157119" y="-150564"/>
                    <a:pt x="355703" y="33643"/>
                    <a:pt x="355703" y="33643"/>
                  </a:cubicBezTo>
                  <a:lnTo>
                    <a:pt x="12697" y="1284980"/>
                  </a:lnTo>
                  <a:cubicBezTo>
                    <a:pt x="12697" y="1284980"/>
                    <a:pt x="1368206" y="967381"/>
                    <a:pt x="5514767" y="1998940"/>
                  </a:cubicBezTo>
                  <a:lnTo>
                    <a:pt x="5514767" y="573560"/>
                  </a:lnTo>
                  <a:close/>
                </a:path>
              </a:pathLst>
            </a:custGeom>
            <a:gradFill>
              <a:gsLst>
                <a:gs pos="22000">
                  <a:schemeClr val="accent2">
                    <a:alpha val="10000"/>
                  </a:schemeClr>
                </a:gs>
                <a:gs pos="100000">
                  <a:schemeClr val="accent2">
                    <a:alpha val="40000"/>
                  </a:schemeClr>
                </a:gs>
              </a:gsLst>
              <a:lin ang="102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="" xmlns:a16="http://schemas.microsoft.com/office/drawing/2014/main" id="{963814A1-9202-49D2-B985-1785CC4860DE}"/>
                </a:ext>
              </a:extLst>
            </p:cNvPr>
            <p:cNvSpPr/>
            <p:nvPr/>
          </p:nvSpPr>
          <p:spPr>
            <a:xfrm>
              <a:off x="7262884" y="665690"/>
              <a:ext cx="4941827" cy="2591601"/>
            </a:xfrm>
            <a:custGeom>
              <a:avLst/>
              <a:gdLst>
                <a:gd name="connsiteX0" fmla="*/ 4930387 w 4941827"/>
                <a:gd name="connsiteY0" fmla="*/ 1138265 h 2591601"/>
                <a:gd name="connsiteX1" fmla="*/ 383651 w 4941827"/>
                <a:gd name="connsiteY1" fmla="*/ 12697 h 2591601"/>
                <a:gd name="connsiteX2" fmla="*/ 12697 w 4941827"/>
                <a:gd name="connsiteY2" fmla="*/ 1366935 h 2591601"/>
                <a:gd name="connsiteX3" fmla="*/ 4930387 w 4941827"/>
                <a:gd name="connsiteY3" fmla="*/ 2583971 h 2591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41827" h="2591601">
                  <a:moveTo>
                    <a:pt x="4930387" y="1138265"/>
                  </a:moveTo>
                  <a:lnTo>
                    <a:pt x="383651" y="12697"/>
                  </a:lnTo>
                  <a:lnTo>
                    <a:pt x="12697" y="1366935"/>
                  </a:lnTo>
                  <a:lnTo>
                    <a:pt x="4930387" y="258397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44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D2973908-D73D-4ECB-A29B-831C44983FB3}"/>
              </a:ext>
            </a:extLst>
          </p:cNvPr>
          <p:cNvSpPr/>
          <p:nvPr/>
        </p:nvSpPr>
        <p:spPr>
          <a:xfrm>
            <a:off x="5886429" y="5240536"/>
            <a:ext cx="1486046" cy="1625760"/>
          </a:xfrm>
          <a:custGeom>
            <a:avLst/>
            <a:gdLst>
              <a:gd name="connsiteX0" fmla="*/ 1482236 w 1486046"/>
              <a:gd name="connsiteY0" fmla="*/ 12701 h 1625760"/>
              <a:gd name="connsiteX1" fmla="*/ 901789 w 1486046"/>
              <a:gd name="connsiteY1" fmla="*/ 491538 h 1625760"/>
              <a:gd name="connsiteX2" fmla="*/ 12701 w 1486046"/>
              <a:gd name="connsiteY2" fmla="*/ 1618139 h 1625760"/>
              <a:gd name="connsiteX3" fmla="*/ 431843 w 1486046"/>
              <a:gd name="connsiteY3" fmla="*/ 1618139 h 1625760"/>
              <a:gd name="connsiteX4" fmla="*/ 1188837 w 1486046"/>
              <a:gd name="connsiteY4" fmla="*/ 670626 h 1625760"/>
              <a:gd name="connsiteX5" fmla="*/ 1482236 w 1486046"/>
              <a:gd name="connsiteY5" fmla="*/ 12701 h 162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6046" h="1625760">
                <a:moveTo>
                  <a:pt x="1482236" y="12701"/>
                </a:moveTo>
                <a:lnTo>
                  <a:pt x="901789" y="491538"/>
                </a:lnTo>
                <a:lnTo>
                  <a:pt x="12701" y="1618139"/>
                </a:lnTo>
                <a:lnTo>
                  <a:pt x="431843" y="1618139"/>
                </a:lnTo>
                <a:lnTo>
                  <a:pt x="1188837" y="670626"/>
                </a:lnTo>
                <a:lnTo>
                  <a:pt x="1482236" y="12701"/>
                </a:lnTo>
                <a:close/>
              </a:path>
            </a:pathLst>
          </a:custGeom>
          <a:gradFill>
            <a:gsLst>
              <a:gs pos="0">
                <a:schemeClr val="accent3">
                  <a:alpha val="5000"/>
                </a:schemeClr>
              </a:gs>
              <a:gs pos="100000">
                <a:schemeClr val="accent6">
                  <a:alpha val="20000"/>
                </a:schemeClr>
              </a:gs>
            </a:gsLst>
            <a:lin ang="74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334FC528-8248-470A-AD71-53711E01005E}"/>
              </a:ext>
            </a:extLst>
          </p:cNvPr>
          <p:cNvSpPr/>
          <p:nvPr/>
        </p:nvSpPr>
        <p:spPr>
          <a:xfrm>
            <a:off x="-13301" y="298479"/>
            <a:ext cx="2679964" cy="762075"/>
          </a:xfrm>
          <a:custGeom>
            <a:avLst/>
            <a:gdLst>
              <a:gd name="connsiteX0" fmla="*/ 12701 w 2679963"/>
              <a:gd name="connsiteY0" fmla="*/ 425492 h 762075"/>
              <a:gd name="connsiteX1" fmla="*/ 12701 w 2679963"/>
              <a:gd name="connsiteY1" fmla="*/ 755724 h 762075"/>
              <a:gd name="connsiteX2" fmla="*/ 2023309 w 2679963"/>
              <a:gd name="connsiteY2" fmla="*/ 334043 h 762075"/>
              <a:gd name="connsiteX3" fmla="*/ 2667263 w 2679963"/>
              <a:gd name="connsiteY3" fmla="*/ 12701 h 762075"/>
              <a:gd name="connsiteX4" fmla="*/ 2667263 w 2679963"/>
              <a:gd name="connsiteY4" fmla="*/ 12701 h 762075"/>
              <a:gd name="connsiteX5" fmla="*/ 1915349 w 2679963"/>
              <a:gd name="connsiteY5" fmla="*/ 12701 h 76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9963" h="762075">
                <a:moveTo>
                  <a:pt x="12701" y="425492"/>
                </a:moveTo>
                <a:lnTo>
                  <a:pt x="12701" y="755724"/>
                </a:lnTo>
                <a:lnTo>
                  <a:pt x="2023309" y="334043"/>
                </a:lnTo>
                <a:lnTo>
                  <a:pt x="2667263" y="12701"/>
                </a:lnTo>
                <a:lnTo>
                  <a:pt x="2667263" y="12701"/>
                </a:lnTo>
                <a:lnTo>
                  <a:pt x="1915349" y="12701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="" xmlns:a16="http://schemas.microsoft.com/office/drawing/2014/main" id="{AC925586-1EA9-4B0D-9E80-91777899FF7C}"/>
              </a:ext>
            </a:extLst>
          </p:cNvPr>
          <p:cNvSpPr/>
          <p:nvPr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="" xmlns:a16="http://schemas.microsoft.com/office/drawing/2014/main" id="{082ADE93-C591-447F-A2DD-56E8D22B23F6}"/>
              </a:ext>
            </a:extLst>
          </p:cNvPr>
          <p:cNvSpPr/>
          <p:nvPr/>
        </p:nvSpPr>
        <p:spPr>
          <a:xfrm>
            <a:off x="7752243" y="4099514"/>
            <a:ext cx="4445438" cy="1105009"/>
          </a:xfrm>
          <a:custGeom>
            <a:avLst/>
            <a:gdLst>
              <a:gd name="connsiteX0" fmla="*/ 4441627 w 4445437"/>
              <a:gd name="connsiteY0" fmla="*/ 297539 h 1105008"/>
              <a:gd name="connsiteX1" fmla="*/ 204490 w 4445437"/>
              <a:gd name="connsiteY1" fmla="*/ 13031 h 1105008"/>
              <a:gd name="connsiteX2" fmla="*/ 12701 w 4445437"/>
              <a:gd name="connsiteY2" fmla="*/ 786537 h 1105008"/>
              <a:gd name="connsiteX3" fmla="*/ 4441627 w 4445437"/>
              <a:gd name="connsiteY3" fmla="*/ 1092638 h 1105008"/>
              <a:gd name="connsiteX4" fmla="*/ 4441627 w 4445437"/>
              <a:gd name="connsiteY4" fmla="*/ 297539 h 110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5437" h="1105008">
                <a:moveTo>
                  <a:pt x="4441627" y="297539"/>
                </a:moveTo>
                <a:cubicBezTo>
                  <a:pt x="2135080" y="-8561"/>
                  <a:pt x="204490" y="13031"/>
                  <a:pt x="204490" y="13031"/>
                </a:cubicBezTo>
                <a:lnTo>
                  <a:pt x="12701" y="786537"/>
                </a:lnTo>
                <a:cubicBezTo>
                  <a:pt x="12701" y="786537"/>
                  <a:pt x="2273524" y="725572"/>
                  <a:pt x="4441627" y="1092638"/>
                </a:cubicBezTo>
                <a:lnTo>
                  <a:pt x="4441627" y="297539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0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4F539762-F7DA-4468-979C-780676B34A92}"/>
              </a:ext>
            </a:extLst>
          </p:cNvPr>
          <p:cNvSpPr/>
          <p:nvPr/>
        </p:nvSpPr>
        <p:spPr>
          <a:xfrm>
            <a:off x="-13301" y="237513"/>
            <a:ext cx="2895885" cy="1028801"/>
          </a:xfrm>
          <a:custGeom>
            <a:avLst/>
            <a:gdLst>
              <a:gd name="connsiteX0" fmla="*/ 12701 w 2895885"/>
              <a:gd name="connsiteY0" fmla="*/ 1026261 h 1028801"/>
              <a:gd name="connsiteX1" fmla="*/ 2890805 w 2895885"/>
              <a:gd name="connsiteY1" fmla="*/ 414061 h 1028801"/>
              <a:gd name="connsiteX2" fmla="*/ 2805706 w 2895885"/>
              <a:gd name="connsiteY2" fmla="*/ 12701 h 1028801"/>
              <a:gd name="connsiteX3" fmla="*/ 12701 w 2895885"/>
              <a:gd name="connsiteY3" fmla="*/ 605850 h 102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5885" h="1028801">
                <a:moveTo>
                  <a:pt x="12701" y="1026261"/>
                </a:moveTo>
                <a:lnTo>
                  <a:pt x="2890805" y="414061"/>
                </a:lnTo>
                <a:lnTo>
                  <a:pt x="2805706" y="12701"/>
                </a:lnTo>
                <a:lnTo>
                  <a:pt x="12701" y="605850"/>
                </a:lnTo>
                <a:close/>
              </a:path>
            </a:pathLst>
          </a:custGeom>
          <a:blipFill>
            <a:blip r:embed="rId2"/>
            <a:srcRect/>
            <a:stretch>
              <a:fillRect l="-39712" t="16306" r="1769" b="-21354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="" xmlns:a16="http://schemas.microsoft.com/office/drawing/2014/main" id="{7BBC2EFA-0E51-48DC-AF99-0FEF25085843}"/>
              </a:ext>
            </a:extLst>
          </p:cNvPr>
          <p:cNvSpPr/>
          <p:nvPr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3"/>
            <a:srcRect/>
            <a:stretch>
              <a:fillRect l="10612" t="-169914" r="-117944" b="10062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="" xmlns:a16="http://schemas.microsoft.com/office/drawing/2014/main" id="{7893AAC6-8427-4BAA-B44F-7B6300936A25}"/>
              </a:ext>
            </a:extLst>
          </p:cNvPr>
          <p:cNvSpPr/>
          <p:nvPr/>
        </p:nvSpPr>
        <p:spPr>
          <a:xfrm>
            <a:off x="6033764" y="5121144"/>
            <a:ext cx="1714669" cy="1740071"/>
          </a:xfrm>
          <a:custGeom>
            <a:avLst/>
            <a:gdLst>
              <a:gd name="connsiteX0" fmla="*/ 12701 w 1714668"/>
              <a:gd name="connsiteY0" fmla="*/ 1737531 h 1740071"/>
              <a:gd name="connsiteX1" fmla="*/ 538533 w 1714668"/>
              <a:gd name="connsiteY1" fmla="*/ 1737531 h 1740071"/>
              <a:gd name="connsiteX2" fmla="*/ 1707048 w 1714668"/>
              <a:gd name="connsiteY2" fmla="*/ 269266 h 1740071"/>
              <a:gd name="connsiteX3" fmla="*/ 1385707 w 1714668"/>
              <a:gd name="connsiteY3" fmla="*/ 12701 h 174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4668" h="1740071">
                <a:moveTo>
                  <a:pt x="12701" y="1737531"/>
                </a:moveTo>
                <a:lnTo>
                  <a:pt x="538533" y="1737531"/>
                </a:lnTo>
                <a:lnTo>
                  <a:pt x="1707048" y="269266"/>
                </a:lnTo>
                <a:lnTo>
                  <a:pt x="1385707" y="12701"/>
                </a:lnTo>
                <a:close/>
              </a:path>
            </a:pathLst>
          </a:custGeom>
          <a:blipFill>
            <a:blip r:embed="rId4"/>
            <a:srcRect/>
            <a:stretch>
              <a:fillRect l="-67195" t="6186" r="8111" b="-10045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="" xmlns:a16="http://schemas.microsoft.com/office/drawing/2014/main" id="{92C0F1FD-7849-4263-82D0-842B579C6E4E}"/>
              </a:ext>
            </a:extLst>
          </p:cNvPr>
          <p:cNvSpPr/>
          <p:nvPr/>
        </p:nvSpPr>
        <p:spPr>
          <a:xfrm>
            <a:off x="8228540" y="3516857"/>
            <a:ext cx="3975491" cy="1663864"/>
          </a:xfrm>
          <a:custGeom>
            <a:avLst/>
            <a:gdLst>
              <a:gd name="connsiteX0" fmla="*/ 187978 w 3975491"/>
              <a:gd name="connsiteY0" fmla="*/ 12701 h 1663863"/>
              <a:gd name="connsiteX1" fmla="*/ 12701 w 3975491"/>
              <a:gd name="connsiteY1" fmla="*/ 859875 h 1663863"/>
              <a:gd name="connsiteX2" fmla="*/ 3965330 w 3975491"/>
              <a:gd name="connsiteY2" fmla="*/ 1657513 h 1663863"/>
              <a:gd name="connsiteX3" fmla="*/ 3965330 w 3975491"/>
              <a:gd name="connsiteY3" fmla="*/ 773506 h 1663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75491" h="1663863">
                <a:moveTo>
                  <a:pt x="187978" y="12701"/>
                </a:moveTo>
                <a:lnTo>
                  <a:pt x="12701" y="859875"/>
                </a:lnTo>
                <a:lnTo>
                  <a:pt x="3965330" y="1657513"/>
                </a:lnTo>
                <a:lnTo>
                  <a:pt x="3965330" y="773506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1" name="Title 1">
            <a:extLst>
              <a:ext uri="{FF2B5EF4-FFF2-40B4-BE49-F238E27FC236}">
                <a16:creationId xmlns="" xmlns:a16="http://schemas.microsoft.com/office/drawing/2014/main" id="{380A7FB8-9381-48A6-9B35-958A6319C8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840000">
            <a:off x="7388594" y="2045086"/>
            <a:ext cx="4821219" cy="1325563"/>
          </a:xfrm>
        </p:spPr>
        <p:txBody>
          <a:bodyPr>
            <a:normAutofit/>
          </a:bodyPr>
          <a:lstStyle>
            <a:lvl1pPr algn="ctr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You!</a:t>
            </a:r>
          </a:p>
        </p:txBody>
      </p:sp>
      <p:grpSp>
        <p:nvGrpSpPr>
          <p:cNvPr id="23" name="Graphic 21">
            <a:extLst>
              <a:ext uri="{FF2B5EF4-FFF2-40B4-BE49-F238E27FC236}">
                <a16:creationId xmlns="" xmlns:a16="http://schemas.microsoft.com/office/drawing/2014/main" id="{D5BA1DFF-80CB-48BB-B37F-4E2BCFC360C5}"/>
              </a:ext>
            </a:extLst>
          </p:cNvPr>
          <p:cNvGrpSpPr/>
          <p:nvPr/>
        </p:nvGrpSpPr>
        <p:grpSpPr>
          <a:xfrm>
            <a:off x="-12667" y="718133"/>
            <a:ext cx="6444343" cy="6146228"/>
            <a:chOff x="-12667" y="718133"/>
            <a:chExt cx="6444343" cy="6146228"/>
          </a:xfrm>
        </p:grpSpPr>
        <p:sp>
          <p:nvSpPr>
            <p:cNvPr id="24" name="Freeform: Shape 23">
              <a:extLst>
                <a:ext uri="{FF2B5EF4-FFF2-40B4-BE49-F238E27FC236}">
                  <a16:creationId xmlns="" xmlns:a16="http://schemas.microsoft.com/office/drawing/2014/main" id="{F56FD6C1-6CCE-49C3-AC4A-61DC82552BCB}"/>
                </a:ext>
              </a:extLst>
            </p:cNvPr>
            <p:cNvSpPr/>
            <p:nvPr/>
          </p:nvSpPr>
          <p:spPr>
            <a:xfrm>
              <a:off x="-12667" y="4352590"/>
              <a:ext cx="6431657" cy="2511771"/>
            </a:xfrm>
            <a:custGeom>
              <a:avLst/>
              <a:gdLst>
                <a:gd name="connsiteX0" fmla="*/ 6224862 w 6431657"/>
                <a:gd name="connsiteY0" fmla="*/ 12667 h 2511771"/>
                <a:gd name="connsiteX1" fmla="*/ 12667 w 6431657"/>
                <a:gd name="connsiteY1" fmla="*/ 1593307 h 2511771"/>
                <a:gd name="connsiteX2" fmla="*/ 12667 w 6431657"/>
                <a:gd name="connsiteY2" fmla="*/ 2500336 h 2511771"/>
                <a:gd name="connsiteX3" fmla="*/ 1746804 w 6431657"/>
                <a:gd name="connsiteY3" fmla="*/ 2500336 h 2511771"/>
                <a:gd name="connsiteX4" fmla="*/ 6431638 w 6431657"/>
                <a:gd name="connsiteY4" fmla="*/ 1191170 h 2511771"/>
                <a:gd name="connsiteX5" fmla="*/ 6224862 w 6431657"/>
                <a:gd name="connsiteY5" fmla="*/ 12667 h 251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31657" h="2511771">
                  <a:moveTo>
                    <a:pt x="6224862" y="12667"/>
                  </a:moveTo>
                  <a:cubicBezTo>
                    <a:pt x="3088953" y="398313"/>
                    <a:pt x="777616" y="1274896"/>
                    <a:pt x="12667" y="1593307"/>
                  </a:cubicBezTo>
                  <a:lnTo>
                    <a:pt x="12667" y="2500336"/>
                  </a:lnTo>
                  <a:lnTo>
                    <a:pt x="1746804" y="2500336"/>
                  </a:lnTo>
                  <a:cubicBezTo>
                    <a:pt x="2964633" y="2034770"/>
                    <a:pt x="4634073" y="1490553"/>
                    <a:pt x="6431638" y="1191170"/>
                  </a:cubicBezTo>
                  <a:cubicBezTo>
                    <a:pt x="6351719" y="725604"/>
                    <a:pt x="6316198" y="469353"/>
                    <a:pt x="6224862" y="12667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54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="" xmlns:a16="http://schemas.microsoft.com/office/drawing/2014/main" id="{84BDD5BB-895B-42CC-BF18-F102D9F03740}"/>
                </a:ext>
              </a:extLst>
            </p:cNvPr>
            <p:cNvSpPr/>
            <p:nvPr/>
          </p:nvSpPr>
          <p:spPr>
            <a:xfrm>
              <a:off x="-12667" y="718133"/>
              <a:ext cx="6444343" cy="5936914"/>
            </a:xfrm>
            <a:custGeom>
              <a:avLst/>
              <a:gdLst>
                <a:gd name="connsiteX0" fmla="*/ 12667 w 6444342"/>
                <a:gd name="connsiteY0" fmla="*/ 5930553 h 5936914"/>
                <a:gd name="connsiteX1" fmla="*/ 6443056 w 6444342"/>
                <a:gd name="connsiteY1" fmla="*/ 4796450 h 5936914"/>
                <a:gd name="connsiteX2" fmla="*/ 6443056 w 6444342"/>
                <a:gd name="connsiteY2" fmla="*/ 4785033 h 5936914"/>
                <a:gd name="connsiteX3" fmla="*/ 5605798 w 6444342"/>
                <a:gd name="connsiteY3" fmla="*/ 12667 h 5936914"/>
                <a:gd name="connsiteX4" fmla="*/ 12667 w 6444342"/>
                <a:gd name="connsiteY4" fmla="*/ 994541 h 5936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44342" h="5936914">
                  <a:moveTo>
                    <a:pt x="12667" y="5930553"/>
                  </a:moveTo>
                  <a:lnTo>
                    <a:pt x="6443056" y="4796450"/>
                  </a:lnTo>
                  <a:lnTo>
                    <a:pt x="6443056" y="4785033"/>
                  </a:lnTo>
                  <a:lnTo>
                    <a:pt x="5605798" y="12667"/>
                  </a:lnTo>
                  <a:lnTo>
                    <a:pt x="12667" y="99454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10800000" scaled="1"/>
              <a:tileRect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B9D3DF9C-F94C-4251-879E-05A0C17C1AC4}"/>
                </a:ext>
              </a:extLst>
            </p:cNvPr>
            <p:cNvSpPr/>
            <p:nvPr/>
          </p:nvSpPr>
          <p:spPr>
            <a:xfrm>
              <a:off x="-12667" y="1036544"/>
              <a:ext cx="6114514" cy="5366057"/>
            </a:xfrm>
            <a:custGeom>
              <a:avLst/>
              <a:gdLst>
                <a:gd name="connsiteX0" fmla="*/ 5366039 w 6114514"/>
                <a:gd name="connsiteY0" fmla="*/ 12667 h 5366057"/>
                <a:gd name="connsiteX1" fmla="*/ 12667 w 6114514"/>
                <a:gd name="connsiteY1" fmla="*/ 976781 h 5366057"/>
                <a:gd name="connsiteX2" fmla="*/ 12667 w 6114514"/>
                <a:gd name="connsiteY2" fmla="*/ 1014838 h 5366057"/>
                <a:gd name="connsiteX3" fmla="*/ 5335593 w 6114514"/>
                <a:gd name="connsiteY3" fmla="*/ 57067 h 5366057"/>
                <a:gd name="connsiteX4" fmla="*/ 6062484 w 6114514"/>
                <a:gd name="connsiteY4" fmla="*/ 4231936 h 5366057"/>
                <a:gd name="connsiteX5" fmla="*/ 12667 w 6114514"/>
                <a:gd name="connsiteY5" fmla="*/ 5320370 h 5366057"/>
                <a:gd name="connsiteX6" fmla="*/ 12667 w 6114514"/>
                <a:gd name="connsiteY6" fmla="*/ 5358427 h 5366057"/>
                <a:gd name="connsiteX7" fmla="*/ 6087856 w 6114514"/>
                <a:gd name="connsiteY7" fmla="*/ 4266187 h 5366057"/>
                <a:gd name="connsiteX8" fmla="*/ 6106884 w 6114514"/>
                <a:gd name="connsiteY8" fmla="*/ 4262382 h 5366057"/>
                <a:gd name="connsiteX9" fmla="*/ 5369844 w 6114514"/>
                <a:gd name="connsiteY9" fmla="*/ 31696 h 5366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4514" h="5366057">
                  <a:moveTo>
                    <a:pt x="5366039" y="12667"/>
                  </a:moveTo>
                  <a:lnTo>
                    <a:pt x="12667" y="976781"/>
                  </a:lnTo>
                  <a:lnTo>
                    <a:pt x="12667" y="1014838"/>
                  </a:lnTo>
                  <a:lnTo>
                    <a:pt x="5335593" y="57067"/>
                  </a:lnTo>
                  <a:lnTo>
                    <a:pt x="6062484" y="4231936"/>
                  </a:lnTo>
                  <a:lnTo>
                    <a:pt x="12667" y="5320370"/>
                  </a:lnTo>
                  <a:lnTo>
                    <a:pt x="12667" y="5358427"/>
                  </a:lnTo>
                  <a:lnTo>
                    <a:pt x="6087856" y="4266187"/>
                  </a:lnTo>
                  <a:lnTo>
                    <a:pt x="6106884" y="4262382"/>
                  </a:lnTo>
                  <a:lnTo>
                    <a:pt x="5369844" y="31696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0" name="Picture Placeholder 28">
            <a:extLst>
              <a:ext uri="{FF2B5EF4-FFF2-40B4-BE49-F238E27FC236}">
                <a16:creationId xmlns="" xmlns:a16="http://schemas.microsoft.com/office/drawing/2014/main" id="{F9A3D860-4FE0-494E-B1EC-0DC1F2574D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600" y="1096296"/>
            <a:ext cx="6052552" cy="5259842"/>
          </a:xfrm>
          <a:custGeom>
            <a:avLst/>
            <a:gdLst>
              <a:gd name="connsiteX0" fmla="*/ 0 w 914400"/>
              <a:gd name="connsiteY0" fmla="*/ 914400 h 914400"/>
              <a:gd name="connsiteX1" fmla="*/ 228600 w 914400"/>
              <a:gd name="connsiteY1" fmla="*/ 0 h 914400"/>
              <a:gd name="connsiteX2" fmla="*/ 685800 w 914400"/>
              <a:gd name="connsiteY2" fmla="*/ 0 h 914400"/>
              <a:gd name="connsiteX3" fmla="*/ 914400 w 914400"/>
              <a:gd name="connsiteY3" fmla="*/ 914400 h 914400"/>
              <a:gd name="connsiteX4" fmla="*/ 0 w 914400"/>
              <a:gd name="connsiteY4" fmla="*/ 914400 h 914400"/>
              <a:gd name="connsiteX0" fmla="*/ 0 w 914400"/>
              <a:gd name="connsiteY0" fmla="*/ 939114 h 939114"/>
              <a:gd name="connsiteX1" fmla="*/ 228600 w 914400"/>
              <a:gd name="connsiteY1" fmla="*/ 24714 h 939114"/>
              <a:gd name="connsiteX2" fmla="*/ 681681 w 914400"/>
              <a:gd name="connsiteY2" fmla="*/ 0 h 939114"/>
              <a:gd name="connsiteX3" fmla="*/ 914400 w 914400"/>
              <a:gd name="connsiteY3" fmla="*/ 939114 h 939114"/>
              <a:gd name="connsiteX4" fmla="*/ 0 w 914400"/>
              <a:gd name="connsiteY4" fmla="*/ 939114 h 939114"/>
              <a:gd name="connsiteX0" fmla="*/ 891746 w 1806146"/>
              <a:gd name="connsiteY0" fmla="*/ 939114 h 939114"/>
              <a:gd name="connsiteX1" fmla="*/ 0 w 1806146"/>
              <a:gd name="connsiteY1" fmla="*/ 284206 h 939114"/>
              <a:gd name="connsiteX2" fmla="*/ 1573427 w 1806146"/>
              <a:gd name="connsiteY2" fmla="*/ 0 h 939114"/>
              <a:gd name="connsiteX3" fmla="*/ 1806146 w 1806146"/>
              <a:gd name="connsiteY3" fmla="*/ 939114 h 939114"/>
              <a:gd name="connsiteX4" fmla="*/ 891746 w 1806146"/>
              <a:gd name="connsiteY4" fmla="*/ 939114 h 939114"/>
              <a:gd name="connsiteX0" fmla="*/ 891746 w 1806146"/>
              <a:gd name="connsiteY0" fmla="*/ 943233 h 943233"/>
              <a:gd name="connsiteX1" fmla="*/ 0 w 1806146"/>
              <a:gd name="connsiteY1" fmla="*/ 288325 h 943233"/>
              <a:gd name="connsiteX2" fmla="*/ 1577546 w 1806146"/>
              <a:gd name="connsiteY2" fmla="*/ 0 h 943233"/>
              <a:gd name="connsiteX3" fmla="*/ 1806146 w 1806146"/>
              <a:gd name="connsiteY3" fmla="*/ 943233 h 943233"/>
              <a:gd name="connsiteX4" fmla="*/ 891746 w 1806146"/>
              <a:gd name="connsiteY4" fmla="*/ 943233 h 943233"/>
              <a:gd name="connsiteX0" fmla="*/ 891746 w 2286594"/>
              <a:gd name="connsiteY0" fmla="*/ 943233 h 4182379"/>
              <a:gd name="connsiteX1" fmla="*/ 0 w 2286594"/>
              <a:gd name="connsiteY1" fmla="*/ 288325 h 4182379"/>
              <a:gd name="connsiteX2" fmla="*/ 1577546 w 2286594"/>
              <a:gd name="connsiteY2" fmla="*/ 0 h 4182379"/>
              <a:gd name="connsiteX3" fmla="*/ 2286594 w 2286594"/>
              <a:gd name="connsiteY3" fmla="*/ 4182379 h 4182379"/>
              <a:gd name="connsiteX4" fmla="*/ 891746 w 2286594"/>
              <a:gd name="connsiteY4" fmla="*/ 943233 h 4182379"/>
              <a:gd name="connsiteX0" fmla="*/ 0 w 5997845"/>
              <a:gd name="connsiteY0" fmla="*/ 5220765 h 5220765"/>
              <a:gd name="connsiteX1" fmla="*/ 3711251 w 5997845"/>
              <a:gd name="connsiteY1" fmla="*/ 288325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0 w 5997845"/>
              <a:gd name="connsiteY0" fmla="*/ 5220765 h 5220765"/>
              <a:gd name="connsiteX1" fmla="*/ 7156 w 5997845"/>
              <a:gd name="connsiteY1" fmla="*/ 970251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20358 w 6018203"/>
              <a:gd name="connsiteY0" fmla="*/ 5220765 h 5220765"/>
              <a:gd name="connsiteX1" fmla="*/ 160 w 6018203"/>
              <a:gd name="connsiteY1" fmla="*/ 950713 h 5220765"/>
              <a:gd name="connsiteX2" fmla="*/ 5309155 w 6018203"/>
              <a:gd name="connsiteY2" fmla="*/ 0 h 5220765"/>
              <a:gd name="connsiteX3" fmla="*/ 6018203 w 6018203"/>
              <a:gd name="connsiteY3" fmla="*/ 4182379 h 5220765"/>
              <a:gd name="connsiteX4" fmla="*/ 20358 w 6018203"/>
              <a:gd name="connsiteY4" fmla="*/ 5220765 h 5220765"/>
              <a:gd name="connsiteX0" fmla="*/ 0 w 6025199"/>
              <a:gd name="connsiteY0" fmla="*/ 5252027 h 5252027"/>
              <a:gd name="connsiteX1" fmla="*/ 7156 w 6025199"/>
              <a:gd name="connsiteY1" fmla="*/ 950713 h 5252027"/>
              <a:gd name="connsiteX2" fmla="*/ 5316151 w 6025199"/>
              <a:gd name="connsiteY2" fmla="*/ 0 h 5252027"/>
              <a:gd name="connsiteX3" fmla="*/ 6025199 w 6025199"/>
              <a:gd name="connsiteY3" fmla="*/ 4182379 h 5252027"/>
              <a:gd name="connsiteX4" fmla="*/ 0 w 6025199"/>
              <a:gd name="connsiteY4" fmla="*/ 5252027 h 5252027"/>
              <a:gd name="connsiteX0" fmla="*/ 0 w 6048645"/>
              <a:gd name="connsiteY0" fmla="*/ 5252027 h 5252027"/>
              <a:gd name="connsiteX1" fmla="*/ 7156 w 6048645"/>
              <a:gd name="connsiteY1" fmla="*/ 950713 h 5252027"/>
              <a:gd name="connsiteX2" fmla="*/ 5316151 w 6048645"/>
              <a:gd name="connsiteY2" fmla="*/ 0 h 5252027"/>
              <a:gd name="connsiteX3" fmla="*/ 6048645 w 6048645"/>
              <a:gd name="connsiteY3" fmla="*/ 4162841 h 5252027"/>
              <a:gd name="connsiteX4" fmla="*/ 0 w 6048645"/>
              <a:gd name="connsiteY4" fmla="*/ 5252027 h 5252027"/>
              <a:gd name="connsiteX0" fmla="*/ 0 w 6052552"/>
              <a:gd name="connsiteY0" fmla="*/ 5252027 h 5252027"/>
              <a:gd name="connsiteX1" fmla="*/ 7156 w 6052552"/>
              <a:gd name="connsiteY1" fmla="*/ 950713 h 5252027"/>
              <a:gd name="connsiteX2" fmla="*/ 5316151 w 6052552"/>
              <a:gd name="connsiteY2" fmla="*/ 0 h 5252027"/>
              <a:gd name="connsiteX3" fmla="*/ 6052552 w 6052552"/>
              <a:gd name="connsiteY3" fmla="*/ 4158933 h 5252027"/>
              <a:gd name="connsiteX4" fmla="*/ 0 w 6052552"/>
              <a:gd name="connsiteY4" fmla="*/ 5252027 h 5252027"/>
              <a:gd name="connsiteX0" fmla="*/ 0 w 6052552"/>
              <a:gd name="connsiteY0" fmla="*/ 5259842 h 5259842"/>
              <a:gd name="connsiteX1" fmla="*/ 7156 w 6052552"/>
              <a:gd name="connsiteY1" fmla="*/ 958528 h 5259842"/>
              <a:gd name="connsiteX2" fmla="*/ 5320059 w 6052552"/>
              <a:gd name="connsiteY2" fmla="*/ 0 h 5259842"/>
              <a:gd name="connsiteX3" fmla="*/ 6052552 w 6052552"/>
              <a:gd name="connsiteY3" fmla="*/ 4166748 h 5259842"/>
              <a:gd name="connsiteX4" fmla="*/ 0 w 6052552"/>
              <a:gd name="connsiteY4" fmla="*/ 5259842 h 5259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2552" h="5259842">
                <a:moveTo>
                  <a:pt x="0" y="5259842"/>
                </a:moveTo>
                <a:cubicBezTo>
                  <a:pt x="2385" y="3843004"/>
                  <a:pt x="4771" y="2375366"/>
                  <a:pt x="7156" y="958528"/>
                </a:cubicBezTo>
                <a:lnTo>
                  <a:pt x="5320059" y="0"/>
                </a:lnTo>
                <a:lnTo>
                  <a:pt x="6052552" y="4166748"/>
                </a:lnTo>
                <a:lnTo>
                  <a:pt x="0" y="5259842"/>
                </a:lnTo>
                <a:close/>
              </a:path>
            </a:pathLst>
          </a:custGeom>
          <a:ln>
            <a:solidFill>
              <a:schemeClr val="bg1">
                <a:lumMod val="75000"/>
              </a:schemeClr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5" name="Text Placeholder 34">
            <a:extLst>
              <a:ext uri="{FF2B5EF4-FFF2-40B4-BE49-F238E27FC236}">
                <a16:creationId xmlns="" xmlns:a16="http://schemas.microsoft.com/office/drawing/2014/main" id="{D53A16E5-EEB1-409A-9BF4-71F08DF7BF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720000">
            <a:off x="8526498" y="4052877"/>
            <a:ext cx="3689627" cy="642938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600" b="1">
                <a:solidFill>
                  <a:schemeClr val="bg1"/>
                </a:solidFill>
              </a:defRPr>
            </a:lvl1pPr>
            <a:lvl2pPr marL="457200" indent="0">
              <a:buNone/>
              <a:defRPr sz="2600">
                <a:solidFill>
                  <a:schemeClr val="bg1"/>
                </a:solidFill>
              </a:defRPr>
            </a:lvl2pPr>
            <a:lvl3pPr marL="914400" indent="0">
              <a:buNone/>
              <a:defRPr sz="2600">
                <a:solidFill>
                  <a:schemeClr val="bg1"/>
                </a:solidFill>
              </a:defRPr>
            </a:lvl3pPr>
            <a:lvl4pPr marL="1371600" indent="0">
              <a:buNone/>
              <a:defRPr sz="2600">
                <a:solidFill>
                  <a:schemeClr val="bg1"/>
                </a:solidFill>
              </a:defRPr>
            </a:lvl4pPr>
            <a:lvl5pPr marL="1828800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6173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=""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=""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=""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=""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=""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=""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=""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=""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=""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=""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=""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21020577">
            <a:off x="630442" y="2818995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="" xmlns:a16="http://schemas.microsoft.com/office/drawing/2014/main" id="{EEDE58A0-A534-4BA6-A842-9291BD21B3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853085">
            <a:off x="7075878" y="2826510"/>
            <a:ext cx="4975641" cy="1655762"/>
          </a:xfrm>
        </p:spPr>
        <p:txBody>
          <a:bodyPr anchor="ctr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557026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=""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=""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=""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=""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=""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=""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=""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=""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=""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1" name="Text Placeholder 2">
            <a:extLst>
              <a:ext uri="{FF2B5EF4-FFF2-40B4-BE49-F238E27FC236}">
                <a16:creationId xmlns="" xmlns:a16="http://schemas.microsoft.com/office/drawing/2014/main" id="{E88D0B4A-E9EE-4F17-AF07-687763131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61075" y="3345999"/>
            <a:ext cx="7319700" cy="1500187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46439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=""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=""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=""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=""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=""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=""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=""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="" xmlns:a16="http://schemas.microsoft.com/office/drawing/2014/main" id="{6C9B7F00-EB71-4AB0-9B4E-A64B7BB58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225" y="1825625"/>
            <a:ext cx="10442575" cy="4351338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14425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=""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=""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=""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=""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=""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=""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=""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="" xmlns:a16="http://schemas.microsoft.com/office/drawing/2014/main" id="{F2DC463F-D8D9-4961-B44E-0CCDE38BA2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7608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="" xmlns:a16="http://schemas.microsoft.com/office/drawing/2014/main" id="{5DB1D622-84A6-489A-91BE-DF1D23C03B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7608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3669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=""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=""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=""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=""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=""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=""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=""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="" xmlns:a16="http://schemas.microsoft.com/office/drawing/2014/main" id="{5A6B27D7-F5EE-4688-B64B-CDC996CB36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2689"/>
            <a:ext cx="5157787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="" xmlns:a16="http://schemas.microsoft.com/office/drawing/2014/main" id="{9D3AFCF0-98C5-4ECC-A2A6-BA8BA0A64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8097"/>
            <a:ext cx="5157787" cy="318463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="" xmlns:a16="http://schemas.microsoft.com/office/drawing/2014/main" id="{3F44E47F-9EE9-414B-B2D8-DD6737905A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2689"/>
            <a:ext cx="5183188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="" xmlns:a16="http://schemas.microsoft.com/office/drawing/2014/main" id="{D8D8261D-A3B4-4909-8FCD-D7C160F42D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38097"/>
            <a:ext cx="5183188" cy="318463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152336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=""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=""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=""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=""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=""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=""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="" xmlns:a16="http://schemas.microsoft.com/office/drawing/2014/main" id="{9E80D7DF-92B2-4A46-AA79-DDC69AC8A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012" y="1347788"/>
            <a:ext cx="6172200" cy="433053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="" xmlns:a16="http://schemas.microsoft.com/office/drawing/2014/main" id="{F0A242F9-0019-4B57-A03D-285B738367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06262"/>
            <a:ext cx="3932237" cy="2872065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94A01F06-84A3-407F-8D89-167A9D402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7985">
            <a:off x="857494" y="721373"/>
            <a:ext cx="3918639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98028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=""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=""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=""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=""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=""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=""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="" xmlns:a16="http://schemas.microsoft.com/office/drawing/2014/main" id="{1C9B27A5-4499-4F2B-843D-B4AC979D300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3188" y="1347788"/>
            <a:ext cx="6172200" cy="433053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8" name="Text Placeholder 3">
            <a:extLst>
              <a:ext uri="{FF2B5EF4-FFF2-40B4-BE49-F238E27FC236}">
                <a16:creationId xmlns="" xmlns:a16="http://schemas.microsoft.com/office/drawing/2014/main" id="{4C8F7DBB-2923-48F9-AE53-06CE214A36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03601"/>
            <a:ext cx="3932237" cy="3074726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B6AB5B22-678B-4BFD-ABBC-49961466D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8869">
            <a:off x="857652" y="725128"/>
            <a:ext cx="3833278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72488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=""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=""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=""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=""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=""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=""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=""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40238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=""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=""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=""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=""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=""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=""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=""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DA29EA0-54CE-44CE-A619-B63EB6AA2D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4441" y="2373246"/>
            <a:ext cx="9303119" cy="2111508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/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5526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=""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=""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=""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=""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=""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="" xmlns:a16="http://schemas.microsoft.com/office/drawing/2014/main" id="{18500C30-FF27-4A5C-AA4F-B1D5C57A0F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14240" y="793217"/>
            <a:ext cx="8877760" cy="6064783"/>
          </a:xfrm>
          <a:custGeom>
            <a:avLst/>
            <a:gdLst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7023591 w 8534400"/>
              <a:gd name="connsiteY2" fmla="*/ 0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8518563 w 8534400"/>
              <a:gd name="connsiteY2" fmla="*/ 14514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317991 w 8852391"/>
              <a:gd name="connsiteY0" fmla="*/ 6028722 h 6028722"/>
              <a:gd name="connsiteX1" fmla="*/ 0 w 8852391"/>
              <a:gd name="connsiteY1" fmla="*/ 2162629 h 6028722"/>
              <a:gd name="connsiteX2" fmla="*/ 8836554 w 8852391"/>
              <a:gd name="connsiteY2" fmla="*/ 0 h 6028722"/>
              <a:gd name="connsiteX3" fmla="*/ 8852391 w 8852391"/>
              <a:gd name="connsiteY3" fmla="*/ 6028722 h 6028722"/>
              <a:gd name="connsiteX4" fmla="*/ 317991 w 8852391"/>
              <a:gd name="connsiteY4" fmla="*/ 6028722 h 6028722"/>
              <a:gd name="connsiteX0" fmla="*/ 913076 w 8852391"/>
              <a:gd name="connsiteY0" fmla="*/ 6043236 h 6043236"/>
              <a:gd name="connsiteX1" fmla="*/ 0 w 8852391"/>
              <a:gd name="connsiteY1" fmla="*/ 2162629 h 6043236"/>
              <a:gd name="connsiteX2" fmla="*/ 8836554 w 8852391"/>
              <a:gd name="connsiteY2" fmla="*/ 0 h 6043236"/>
              <a:gd name="connsiteX3" fmla="*/ 8852391 w 8852391"/>
              <a:gd name="connsiteY3" fmla="*/ 6028722 h 6043236"/>
              <a:gd name="connsiteX4" fmla="*/ 913076 w 8852391"/>
              <a:gd name="connsiteY4" fmla="*/ 6043236 h 6043236"/>
              <a:gd name="connsiteX0" fmla="*/ 933682 w 8872997"/>
              <a:gd name="connsiteY0" fmla="*/ 6043236 h 6043236"/>
              <a:gd name="connsiteX1" fmla="*/ 0 w 8872997"/>
              <a:gd name="connsiteY1" fmla="*/ 2167781 h 6043236"/>
              <a:gd name="connsiteX2" fmla="*/ 8857160 w 8872997"/>
              <a:gd name="connsiteY2" fmla="*/ 0 h 6043236"/>
              <a:gd name="connsiteX3" fmla="*/ 8872997 w 8872997"/>
              <a:gd name="connsiteY3" fmla="*/ 6028722 h 6043236"/>
              <a:gd name="connsiteX4" fmla="*/ 933682 w 8872997"/>
              <a:gd name="connsiteY4" fmla="*/ 6043236 h 6043236"/>
              <a:gd name="connsiteX0" fmla="*/ 933682 w 8872997"/>
              <a:gd name="connsiteY0" fmla="*/ 6050963 h 6050963"/>
              <a:gd name="connsiteX1" fmla="*/ 0 w 8872997"/>
              <a:gd name="connsiteY1" fmla="*/ 2167781 h 6050963"/>
              <a:gd name="connsiteX2" fmla="*/ 8857160 w 8872997"/>
              <a:gd name="connsiteY2" fmla="*/ 0 h 6050963"/>
              <a:gd name="connsiteX3" fmla="*/ 8872997 w 8872997"/>
              <a:gd name="connsiteY3" fmla="*/ 6028722 h 6050963"/>
              <a:gd name="connsiteX4" fmla="*/ 933682 w 8872997"/>
              <a:gd name="connsiteY4" fmla="*/ 6050963 h 6050963"/>
              <a:gd name="connsiteX0" fmla="*/ 933682 w 8872997"/>
              <a:gd name="connsiteY0" fmla="*/ 6050963 h 6054480"/>
              <a:gd name="connsiteX1" fmla="*/ 0 w 8872997"/>
              <a:gd name="connsiteY1" fmla="*/ 2167781 h 6054480"/>
              <a:gd name="connsiteX2" fmla="*/ 8857160 w 8872997"/>
              <a:gd name="connsiteY2" fmla="*/ 0 h 6054480"/>
              <a:gd name="connsiteX3" fmla="*/ 8872997 w 8872997"/>
              <a:gd name="connsiteY3" fmla="*/ 6054480 h 6054480"/>
              <a:gd name="connsiteX4" fmla="*/ 933682 w 8872997"/>
              <a:gd name="connsiteY4" fmla="*/ 6050963 h 6054480"/>
              <a:gd name="connsiteX0" fmla="*/ 933682 w 8875190"/>
              <a:gd name="connsiteY0" fmla="*/ 6063842 h 6067359"/>
              <a:gd name="connsiteX1" fmla="*/ 0 w 8875190"/>
              <a:gd name="connsiteY1" fmla="*/ 2180660 h 6067359"/>
              <a:gd name="connsiteX2" fmla="*/ 8875190 w 8875190"/>
              <a:gd name="connsiteY2" fmla="*/ 0 h 6067359"/>
              <a:gd name="connsiteX3" fmla="*/ 8872997 w 8875190"/>
              <a:gd name="connsiteY3" fmla="*/ 6067359 h 6067359"/>
              <a:gd name="connsiteX4" fmla="*/ 933682 w 8875190"/>
              <a:gd name="connsiteY4" fmla="*/ 6063842 h 6067359"/>
              <a:gd name="connsiteX0" fmla="*/ 933682 w 8872997"/>
              <a:gd name="connsiteY0" fmla="*/ 6061266 h 6064783"/>
              <a:gd name="connsiteX1" fmla="*/ 0 w 8872997"/>
              <a:gd name="connsiteY1" fmla="*/ 2178084 h 6064783"/>
              <a:gd name="connsiteX2" fmla="*/ 8872614 w 8872997"/>
              <a:gd name="connsiteY2" fmla="*/ 0 h 6064783"/>
              <a:gd name="connsiteX3" fmla="*/ 8872997 w 8872997"/>
              <a:gd name="connsiteY3" fmla="*/ 6064783 h 6064783"/>
              <a:gd name="connsiteX4" fmla="*/ 933682 w 8872997"/>
              <a:gd name="connsiteY4" fmla="*/ 6061266 h 6064783"/>
              <a:gd name="connsiteX0" fmla="*/ 938445 w 8877760"/>
              <a:gd name="connsiteY0" fmla="*/ 6061266 h 6064783"/>
              <a:gd name="connsiteX1" fmla="*/ 0 w 8877760"/>
              <a:gd name="connsiteY1" fmla="*/ 2175703 h 6064783"/>
              <a:gd name="connsiteX2" fmla="*/ 8877377 w 8877760"/>
              <a:gd name="connsiteY2" fmla="*/ 0 h 6064783"/>
              <a:gd name="connsiteX3" fmla="*/ 8877760 w 8877760"/>
              <a:gd name="connsiteY3" fmla="*/ 6064783 h 6064783"/>
              <a:gd name="connsiteX4" fmla="*/ 938445 w 8877760"/>
              <a:gd name="connsiteY4" fmla="*/ 6061266 h 606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760" h="6064783">
                <a:moveTo>
                  <a:pt x="938445" y="6061266"/>
                </a:moveTo>
                <a:lnTo>
                  <a:pt x="0" y="2175703"/>
                </a:lnTo>
                <a:lnTo>
                  <a:pt x="8877377" y="0"/>
                </a:lnTo>
                <a:cubicBezTo>
                  <a:pt x="8877505" y="2021594"/>
                  <a:pt x="8877632" y="4043189"/>
                  <a:pt x="8877760" y="6064783"/>
                </a:cubicBezTo>
                <a:lnTo>
                  <a:pt x="938445" y="6061266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=""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=""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=""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=""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652046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=""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=""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=""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=""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9228556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nu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2">
            <a:extLst>
              <a:ext uri="{FF2B5EF4-FFF2-40B4-BE49-F238E27FC236}">
                <a16:creationId xmlns="" xmlns:a16="http://schemas.microsoft.com/office/drawing/2014/main" id="{5D6F87F4-A9FD-42C2-B2B3-2EBAE9413A33}"/>
              </a:ext>
            </a:extLst>
          </p:cNvPr>
          <p:cNvSpPr/>
          <p:nvPr/>
        </p:nvSpPr>
        <p:spPr>
          <a:xfrm>
            <a:off x="-12778" y="429785"/>
            <a:ext cx="7606299" cy="1490682"/>
          </a:xfrm>
          <a:custGeom>
            <a:avLst/>
            <a:gdLst>
              <a:gd name="connsiteX0" fmla="*/ 7602514 w 7606298"/>
              <a:gd name="connsiteY0" fmla="*/ 407745 h 1490681"/>
              <a:gd name="connsiteX1" fmla="*/ 12778 w 7606298"/>
              <a:gd name="connsiteY1" fmla="*/ 12778 h 1490681"/>
              <a:gd name="connsiteX2" fmla="*/ 12778 w 7606298"/>
              <a:gd name="connsiteY2" fmla="*/ 1056256 h 1490681"/>
              <a:gd name="connsiteX3" fmla="*/ 7593596 w 7606298"/>
              <a:gd name="connsiteY3" fmla="*/ 1481801 h 1490681"/>
              <a:gd name="connsiteX4" fmla="*/ 7602514 w 7606298"/>
              <a:gd name="connsiteY4" fmla="*/ 407745 h 1490681"/>
              <a:gd name="connsiteX5" fmla="*/ 7602514 w 7606298"/>
              <a:gd name="connsiteY5" fmla="*/ 407745 h 149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06298" h="1490681">
                <a:moveTo>
                  <a:pt x="7602514" y="407745"/>
                </a:moveTo>
                <a:cubicBezTo>
                  <a:pt x="7602514" y="407745"/>
                  <a:pt x="3107535" y="56097"/>
                  <a:pt x="12778" y="12778"/>
                </a:cubicBezTo>
                <a:lnTo>
                  <a:pt x="12778" y="1056256"/>
                </a:lnTo>
                <a:cubicBezTo>
                  <a:pt x="6306768" y="1024403"/>
                  <a:pt x="7593596" y="1481801"/>
                  <a:pt x="7593596" y="1481801"/>
                </a:cubicBezTo>
                <a:lnTo>
                  <a:pt x="7602514" y="407745"/>
                </a:lnTo>
                <a:lnTo>
                  <a:pt x="7602514" y="407745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10000"/>
                </a:schemeClr>
              </a:gs>
              <a:gs pos="100000">
                <a:schemeClr val="accent2">
                  <a:alpha val="20000"/>
                </a:schemeClr>
              </a:gs>
            </a:gsLst>
            <a:lin ang="60000" scaled="0"/>
          </a:gradFill>
          <a:ln w="1273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3" name="Text Placeholder 21">
            <a:extLst>
              <a:ext uri="{FF2B5EF4-FFF2-40B4-BE49-F238E27FC236}">
                <a16:creationId xmlns="" xmlns:a16="http://schemas.microsoft.com/office/drawing/2014/main" id="{F27BBFB4-84C4-42C9-9CB3-DFD801CEBF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1896003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="" xmlns:a16="http://schemas.microsoft.com/office/drawing/2014/main" id="{C8BBE7AC-17E7-4828-A40C-39EED5284E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85863" y="2088090"/>
            <a:ext cx="3103110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3" name="Text Placeholder 21">
            <a:extLst>
              <a:ext uri="{FF2B5EF4-FFF2-40B4-BE49-F238E27FC236}">
                <a16:creationId xmlns="" xmlns:a16="http://schemas.microsoft.com/office/drawing/2014/main" id="{FC1057E8-2611-45B5-913B-82D301FE8A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4600" y="1896003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34" name="Text Placeholder 24">
            <a:extLst>
              <a:ext uri="{FF2B5EF4-FFF2-40B4-BE49-F238E27FC236}">
                <a16:creationId xmlns="" xmlns:a16="http://schemas.microsoft.com/office/drawing/2014/main" id="{A65257E6-B10F-49C0-862A-53648E3F2D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49603" y="2088090"/>
            <a:ext cx="2243918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7" name="Text Placeholder 21">
            <a:extLst>
              <a:ext uri="{FF2B5EF4-FFF2-40B4-BE49-F238E27FC236}">
                <a16:creationId xmlns="" xmlns:a16="http://schemas.microsoft.com/office/drawing/2014/main" id="{83A147CC-1513-463A-8B07-CC14AEC845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90713" y="1913782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3</a:t>
            </a:r>
          </a:p>
        </p:txBody>
      </p:sp>
      <p:sp>
        <p:nvSpPr>
          <p:cNvPr id="38" name="Text Placeholder 24">
            <a:extLst>
              <a:ext uri="{FF2B5EF4-FFF2-40B4-BE49-F238E27FC236}">
                <a16:creationId xmlns="" xmlns:a16="http://schemas.microsoft.com/office/drawing/2014/main" id="{BCE98261-6A42-49F1-B208-2E6C24DFCF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35716" y="2105869"/>
            <a:ext cx="2959116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0" name="Text Placeholder 24">
            <a:extLst>
              <a:ext uri="{FF2B5EF4-FFF2-40B4-BE49-F238E27FC236}">
                <a16:creationId xmlns="" xmlns:a16="http://schemas.microsoft.com/office/drawing/2014/main" id="{937F4311-EBEC-44E3-8542-07503B54D7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9172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3" name="Text Placeholder 24">
            <a:extLst>
              <a:ext uri="{FF2B5EF4-FFF2-40B4-BE49-F238E27FC236}">
                <a16:creationId xmlns="" xmlns:a16="http://schemas.microsoft.com/office/drawing/2014/main" id="{FED4B056-A42A-4115-B98D-177B9AFDAB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90348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5" name="Text Placeholder 24">
            <a:extLst>
              <a:ext uri="{FF2B5EF4-FFF2-40B4-BE49-F238E27FC236}">
                <a16:creationId xmlns="" xmlns:a16="http://schemas.microsoft.com/office/drawing/2014/main" id="{2D359611-5488-43D7-A2A6-E60DB2E1D8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79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6" name="Text Placeholder 24">
            <a:extLst>
              <a:ext uri="{FF2B5EF4-FFF2-40B4-BE49-F238E27FC236}">
                <a16:creationId xmlns="" xmlns:a16="http://schemas.microsoft.com/office/drawing/2014/main" id="{F2182E7C-B18B-4F73-B0D1-86196D992B1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76955" y="2942030"/>
            <a:ext cx="3517877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8" name="Text Placeholder 24">
            <a:extLst>
              <a:ext uri="{FF2B5EF4-FFF2-40B4-BE49-F238E27FC236}">
                <a16:creationId xmlns="" xmlns:a16="http://schemas.microsoft.com/office/drawing/2014/main" id="{3D51A445-889E-44A8-AF12-58BC161D148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91722" y="5607548"/>
            <a:ext cx="3397251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9" name="Text Placeholder 24">
            <a:extLst>
              <a:ext uri="{FF2B5EF4-FFF2-40B4-BE49-F238E27FC236}">
                <a16:creationId xmlns="" xmlns:a16="http://schemas.microsoft.com/office/drawing/2014/main" id="{358BC44E-644D-4E21-A055-1178CD0D269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94792" y="4909834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0" name="Text Placeholder 24">
            <a:extLst>
              <a:ext uri="{FF2B5EF4-FFF2-40B4-BE49-F238E27FC236}">
                <a16:creationId xmlns="" xmlns:a16="http://schemas.microsoft.com/office/drawing/2014/main" id="{32C60917-FE9C-4C02-976E-9F4DF95F161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890713" y="4909834"/>
            <a:ext cx="2692939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5" name="Picture Placeholder 12">
            <a:extLst>
              <a:ext uri="{FF2B5EF4-FFF2-40B4-BE49-F238E27FC236}">
                <a16:creationId xmlns="" xmlns:a16="http://schemas.microsoft.com/office/drawing/2014/main" id="{2535BC4C-3D36-473A-B9EF-EC6F3BA67113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91723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6" name="Picture Placeholder 12">
            <a:extLst>
              <a:ext uri="{FF2B5EF4-FFF2-40B4-BE49-F238E27FC236}">
                <a16:creationId xmlns="" xmlns:a16="http://schemas.microsoft.com/office/drawing/2014/main" id="{A1E61843-0C1E-4581-98C1-C9247F7043AC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590348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7" name="Picture Placeholder 12">
            <a:extLst>
              <a:ext uri="{FF2B5EF4-FFF2-40B4-BE49-F238E27FC236}">
                <a16:creationId xmlns="" xmlns:a16="http://schemas.microsoft.com/office/drawing/2014/main" id="{F3B39F0E-B245-4510-8C07-0EC29B83F1BA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794793" y="3816446"/>
            <a:ext cx="2048256" cy="89611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8" name="Picture Placeholder 9">
            <a:extLst>
              <a:ext uri="{FF2B5EF4-FFF2-40B4-BE49-F238E27FC236}">
                <a16:creationId xmlns="" xmlns:a16="http://schemas.microsoft.com/office/drawing/2014/main" id="{A9E755CD-1A38-4F75-A18E-2D31E4934C8A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876955" y="3864572"/>
            <a:ext cx="1481328" cy="75895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750AC0-7255-417F-919C-19DF42857E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65125"/>
            <a:ext cx="7909560" cy="1069848"/>
          </a:xfr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0800000" scaled="1"/>
          </a:gradFill>
        </p:spPr>
        <p:txBody>
          <a:bodyPr lIns="900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How to use this template</a:t>
            </a:r>
          </a:p>
        </p:txBody>
      </p:sp>
    </p:spTree>
    <p:extLst>
      <p:ext uri="{BB962C8B-B14F-4D97-AF65-F5344CB8AC3E}">
        <p14:creationId xmlns:p14="http://schemas.microsoft.com/office/powerpoint/2010/main" val="2464497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aphic 16">
            <a:extLst>
              <a:ext uri="{FF2B5EF4-FFF2-40B4-BE49-F238E27FC236}">
                <a16:creationId xmlns="" xmlns:a16="http://schemas.microsoft.com/office/drawing/2014/main" id="{AD638337-297E-49B3-AE0F-B36EC9D01661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8" name="Freeform: Shape 7">
              <a:extLst>
                <a:ext uri="{FF2B5EF4-FFF2-40B4-BE49-F238E27FC236}">
                  <a16:creationId xmlns="" xmlns:a16="http://schemas.microsoft.com/office/drawing/2014/main" id="{2FA8DCE5-120B-4D39-B899-95EBEC388DEA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="" xmlns:a16="http://schemas.microsoft.com/office/drawing/2014/main" id="{53F4B5D3-A813-434A-B7AA-8FEE19B9CF16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6DFBA5C-859C-4C16-8ECF-9FCA37E77DD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442380"/>
            <a:ext cx="3913632" cy="80467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72000" bIns="72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DBF8466-F90A-4774-B172-0061F1A79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BC76C28-113A-459C-BD12-125E112B1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D51ADD0-1305-43DD-A03D-2FE3B5D0E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Graphic 23">
            <a:extLst>
              <a:ext uri="{FF2B5EF4-FFF2-40B4-BE49-F238E27FC236}">
                <a16:creationId xmlns="" xmlns:a16="http://schemas.microsoft.com/office/drawing/2014/main" id="{74E08599-4D6A-4CDA-9228-3DBD31E1E64D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Graphic 6">
            <a:extLst>
              <a:ext uri="{FF2B5EF4-FFF2-40B4-BE49-F238E27FC236}">
                <a16:creationId xmlns="" xmlns:a16="http://schemas.microsoft.com/office/drawing/2014/main" id="{548D0821-4E36-47CF-A7AC-8FB339F5F24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F708432B-D626-47BC-8C1E-E5F2ADCDCE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46111" y="974881"/>
            <a:ext cx="3933620" cy="734415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1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="" xmlns:a16="http://schemas.microsoft.com/office/drawing/2014/main" id="{B8041375-FFF3-48A5-8985-52AD4D496A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8990" y="3392622"/>
            <a:ext cx="3913188" cy="2249488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 b="0"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grpSp>
        <p:nvGrpSpPr>
          <p:cNvPr id="19" name="Graphic 17">
            <a:extLst>
              <a:ext uri="{FF2B5EF4-FFF2-40B4-BE49-F238E27FC236}">
                <a16:creationId xmlns="" xmlns:a16="http://schemas.microsoft.com/office/drawing/2014/main" id="{1CF7F5A7-666B-4C97-8F1C-0930361F612E}"/>
              </a:ext>
            </a:extLst>
          </p:cNvPr>
          <p:cNvGrpSpPr/>
          <p:nvPr/>
        </p:nvGrpSpPr>
        <p:grpSpPr>
          <a:xfrm>
            <a:off x="5530724" y="0"/>
            <a:ext cx="6340653" cy="6429600"/>
            <a:chOff x="5530724" y="0"/>
            <a:chExt cx="6340653" cy="6429600"/>
          </a:xfrm>
        </p:grpSpPr>
        <p:sp>
          <p:nvSpPr>
            <p:cNvPr id="20" name="Freeform: Shape 19">
              <a:extLst>
                <a:ext uri="{FF2B5EF4-FFF2-40B4-BE49-F238E27FC236}">
                  <a16:creationId xmlns="" xmlns:a16="http://schemas.microsoft.com/office/drawing/2014/main" id="{E7BC95EC-0C9A-48BD-BC1E-AF1C1DA9C02C}"/>
                </a:ext>
              </a:extLst>
            </p:cNvPr>
            <p:cNvSpPr/>
            <p:nvPr/>
          </p:nvSpPr>
          <p:spPr>
            <a:xfrm>
              <a:off x="5518024" y="-12700"/>
              <a:ext cx="2287209" cy="5565543"/>
            </a:xfrm>
            <a:custGeom>
              <a:avLst/>
              <a:gdLst>
                <a:gd name="connsiteX0" fmla="*/ 1132162 w 2287209"/>
                <a:gd name="connsiteY0" fmla="*/ 5560454 h 5565543"/>
                <a:gd name="connsiteX1" fmla="*/ 2283391 w 2287209"/>
                <a:gd name="connsiteY1" fmla="*/ 12700 h 5565543"/>
                <a:gd name="connsiteX2" fmla="*/ 552736 w 2287209"/>
                <a:gd name="connsiteY2" fmla="*/ 12700 h 5565543"/>
                <a:gd name="connsiteX3" fmla="*/ 12700 w 2287209"/>
                <a:gd name="connsiteY3" fmla="*/ 5359688 h 5565543"/>
                <a:gd name="connsiteX4" fmla="*/ 1132162 w 2287209"/>
                <a:gd name="connsiteY4" fmla="*/ 5560454 h 556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7209" h="5565543">
                  <a:moveTo>
                    <a:pt x="1132162" y="5560454"/>
                  </a:moveTo>
                  <a:lnTo>
                    <a:pt x="2283391" y="12700"/>
                  </a:lnTo>
                  <a:lnTo>
                    <a:pt x="552736" y="12700"/>
                  </a:lnTo>
                  <a:cubicBezTo>
                    <a:pt x="569255" y="560360"/>
                    <a:pt x="573067" y="2477804"/>
                    <a:pt x="12700" y="5359688"/>
                  </a:cubicBezTo>
                  <a:cubicBezTo>
                    <a:pt x="363406" y="5395267"/>
                    <a:pt x="1132162" y="5560454"/>
                    <a:pt x="1132162" y="5560454"/>
                  </a:cubicBezTo>
                  <a:close/>
                </a:path>
              </a:pathLst>
            </a:custGeom>
            <a:gradFill flip="none" rotWithShape="1">
              <a:gsLst>
                <a:gs pos="3000">
                  <a:schemeClr val="accent5">
                    <a:alpha val="6000"/>
                  </a:schemeClr>
                </a:gs>
                <a:gs pos="100000">
                  <a:schemeClr val="accent5">
                    <a:alpha val="50000"/>
                  </a:schemeClr>
                </a:gs>
              </a:gsLst>
              <a:lin ang="5880000" scaled="0"/>
              <a:tileRect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="" xmlns:a16="http://schemas.microsoft.com/office/drawing/2014/main" id="{DF5F80F8-FA23-4496-B401-E10D70AC21A8}"/>
                </a:ext>
              </a:extLst>
            </p:cNvPr>
            <p:cNvSpPr/>
            <p:nvPr/>
          </p:nvSpPr>
          <p:spPr>
            <a:xfrm>
              <a:off x="5537084" y="-12700"/>
              <a:ext cx="6340653" cy="6455013"/>
            </a:xfrm>
            <a:custGeom>
              <a:avLst/>
              <a:gdLst>
                <a:gd name="connsiteX0" fmla="*/ 5080140 w 6340653"/>
                <a:gd name="connsiteY0" fmla="*/ 6446112 h 6455013"/>
                <a:gd name="connsiteX1" fmla="*/ 6334294 w 6340653"/>
                <a:gd name="connsiteY1" fmla="*/ 545112 h 6455013"/>
                <a:gd name="connsiteX2" fmla="*/ 3831070 w 6340653"/>
                <a:gd name="connsiteY2" fmla="*/ 12700 h 6455013"/>
                <a:gd name="connsiteX3" fmla="*/ 1151222 w 6340653"/>
                <a:gd name="connsiteY3" fmla="*/ 12700 h 6455013"/>
                <a:gd name="connsiteX4" fmla="*/ 12700 w 6340653"/>
                <a:gd name="connsiteY4" fmla="*/ 5369854 h 645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40653" h="6455013">
                  <a:moveTo>
                    <a:pt x="5080140" y="6446112"/>
                  </a:moveTo>
                  <a:lnTo>
                    <a:pt x="6334294" y="545112"/>
                  </a:lnTo>
                  <a:lnTo>
                    <a:pt x="3831070" y="12700"/>
                  </a:lnTo>
                  <a:lnTo>
                    <a:pt x="1151222" y="12700"/>
                  </a:lnTo>
                  <a:lnTo>
                    <a:pt x="12700" y="536985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0" scaled="1"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="" xmlns:a16="http://schemas.microsoft.com/office/drawing/2014/main" id="{65F2E539-DDA4-47DC-A929-17C7DB4D8C88}"/>
                </a:ext>
              </a:extLst>
            </p:cNvPr>
            <p:cNvSpPr/>
            <p:nvPr/>
          </p:nvSpPr>
          <p:spPr>
            <a:xfrm>
              <a:off x="5830609" y="-12700"/>
              <a:ext cx="5756144" cy="6150052"/>
            </a:xfrm>
            <a:custGeom>
              <a:avLst/>
              <a:gdLst>
                <a:gd name="connsiteX0" fmla="*/ 5715476 w 5756143"/>
                <a:gd name="connsiteY0" fmla="*/ 764938 h 6150052"/>
                <a:gd name="connsiteX1" fmla="*/ 4579496 w 5756143"/>
                <a:gd name="connsiteY1" fmla="*/ 6113197 h 6150052"/>
                <a:gd name="connsiteX2" fmla="*/ 43196 w 5756143"/>
                <a:gd name="connsiteY2" fmla="*/ 5150027 h 6150052"/>
                <a:gd name="connsiteX3" fmla="*/ 1134704 w 5756143"/>
                <a:gd name="connsiteY3" fmla="*/ 12700 h 6150052"/>
                <a:gd name="connsiteX4" fmla="*/ 1109290 w 5756143"/>
                <a:gd name="connsiteY4" fmla="*/ 12700 h 6150052"/>
                <a:gd name="connsiteX5" fmla="*/ 12700 w 5756143"/>
                <a:gd name="connsiteY5" fmla="*/ 5169087 h 6150052"/>
                <a:gd name="connsiteX6" fmla="*/ 4598556 w 5756143"/>
                <a:gd name="connsiteY6" fmla="*/ 6143693 h 6150052"/>
                <a:gd name="connsiteX7" fmla="*/ 5743431 w 5756143"/>
                <a:gd name="connsiteY7" fmla="*/ 757314 h 6150052"/>
                <a:gd name="connsiteX8" fmla="*/ 5745972 w 5756143"/>
                <a:gd name="connsiteY8" fmla="*/ 744607 h 6150052"/>
                <a:gd name="connsiteX9" fmla="*/ 2299910 w 5756143"/>
                <a:gd name="connsiteY9" fmla="*/ 12700 h 6150052"/>
                <a:gd name="connsiteX10" fmla="*/ 2177925 w 5756143"/>
                <a:gd name="connsiteY10" fmla="*/ 12700 h 6150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56143" h="6150052">
                  <a:moveTo>
                    <a:pt x="5715476" y="764938"/>
                  </a:moveTo>
                  <a:lnTo>
                    <a:pt x="4579496" y="6113197"/>
                  </a:lnTo>
                  <a:lnTo>
                    <a:pt x="43196" y="5150027"/>
                  </a:lnTo>
                  <a:lnTo>
                    <a:pt x="1134704" y="12700"/>
                  </a:lnTo>
                  <a:lnTo>
                    <a:pt x="1109290" y="12700"/>
                  </a:lnTo>
                  <a:lnTo>
                    <a:pt x="12700" y="5169087"/>
                  </a:lnTo>
                  <a:lnTo>
                    <a:pt x="4598556" y="6143693"/>
                  </a:lnTo>
                  <a:lnTo>
                    <a:pt x="5743431" y="757314"/>
                  </a:lnTo>
                  <a:lnTo>
                    <a:pt x="5745972" y="744607"/>
                  </a:lnTo>
                  <a:lnTo>
                    <a:pt x="2299910" y="12700"/>
                  </a:lnTo>
                  <a:lnTo>
                    <a:pt x="2177925" y="12700"/>
                  </a:lnTo>
                  <a:close/>
                </a:path>
              </a:pathLst>
            </a:custGeom>
            <a:solidFill>
              <a:schemeClr val="bg1"/>
            </a:soli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4" name="Picture Placeholder 23">
            <a:extLst>
              <a:ext uri="{FF2B5EF4-FFF2-40B4-BE49-F238E27FC236}">
                <a16:creationId xmlns="" xmlns:a16="http://schemas.microsoft.com/office/drawing/2014/main" id="{76641E2E-882B-485E-AD7C-2BC054BEA5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rot="720000">
            <a:off x="6384187" y="209524"/>
            <a:ext cx="4647699" cy="5472101"/>
          </a:xfrm>
          <a:custGeom>
            <a:avLst/>
            <a:gdLst>
              <a:gd name="connsiteX0" fmla="*/ 0 w 4643879"/>
              <a:gd name="connsiteY0" fmla="*/ 5462044 h 5462044"/>
              <a:gd name="connsiteX1" fmla="*/ 1160970 w 4643879"/>
              <a:gd name="connsiteY1" fmla="*/ 0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6146 w 4643879"/>
              <a:gd name="connsiteY2" fmla="*/ 8068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4634592 w 4643879"/>
              <a:gd name="connsiteY4" fmla="*/ 5460922 h 5462044"/>
              <a:gd name="connsiteX5" fmla="*/ 0 w 4643879"/>
              <a:gd name="connsiteY5" fmla="*/ 5462044 h 546204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72101 h 5472101"/>
              <a:gd name="connsiteX1" fmla="*/ 8345 w 4647218"/>
              <a:gd name="connsiteY1" fmla="*/ 21518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0 w 4647218"/>
              <a:gd name="connsiteY0" fmla="*/ 5472101 h 5472101"/>
              <a:gd name="connsiteX1" fmla="*/ 5908 w 4647218"/>
              <a:gd name="connsiteY1" fmla="*/ 22456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38412 w 4647699"/>
              <a:gd name="connsiteY4" fmla="*/ 5465839 h 5472101"/>
              <a:gd name="connsiteX5" fmla="*/ 481 w 4647699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43537 w 4647699"/>
              <a:gd name="connsiteY4" fmla="*/ 5464749 h 5472101"/>
              <a:gd name="connsiteX5" fmla="*/ 481 w 4647699"/>
              <a:gd name="connsiteY5" fmla="*/ 5472101 h 547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7699" h="5472101">
                <a:moveTo>
                  <a:pt x="481" y="5472101"/>
                </a:moveTo>
                <a:cubicBezTo>
                  <a:pt x="4478" y="3656033"/>
                  <a:pt x="-2747" y="2037289"/>
                  <a:pt x="1250" y="221221"/>
                </a:cubicBezTo>
                <a:lnTo>
                  <a:pt x="1049359" y="0"/>
                </a:lnTo>
                <a:lnTo>
                  <a:pt x="4647699" y="4917"/>
                </a:lnTo>
                <a:cubicBezTo>
                  <a:pt x="4644603" y="1825224"/>
                  <a:pt x="4646633" y="3644442"/>
                  <a:pt x="4643537" y="5464749"/>
                </a:cubicBezTo>
                <a:lnTo>
                  <a:pt x="481" y="5472101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58144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16">
            <a:extLst>
              <a:ext uri="{FF2B5EF4-FFF2-40B4-BE49-F238E27FC236}">
                <a16:creationId xmlns="" xmlns:a16="http://schemas.microsoft.com/office/drawing/2014/main" id="{AD4D64B1-E729-4A4C-8FF7-134EACCE9ED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9" name="Freeform: Shape 8">
              <a:extLst>
                <a:ext uri="{FF2B5EF4-FFF2-40B4-BE49-F238E27FC236}">
                  <a16:creationId xmlns="" xmlns:a16="http://schemas.microsoft.com/office/drawing/2014/main" id="{57668185-4891-4CEF-B849-B73B1AD90FD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="" xmlns:a16="http://schemas.microsoft.com/office/drawing/2014/main" id="{2A3C1BE6-5446-49A0-9C65-D92077D0E911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C7C1B33-ECEC-4E34-B218-27830F70B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D31CE7A-B999-4982-BCDD-EEC4E9A23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6317B1B-B559-4F47-A9AB-834EB93A8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23F3C396-D7E8-4134-99CB-83AC5015781D}"/>
              </a:ext>
            </a:extLst>
          </p:cNvPr>
          <p:cNvGrpSpPr/>
          <p:nvPr userDrawn="1"/>
        </p:nvGrpSpPr>
        <p:grpSpPr>
          <a:xfrm flipH="1">
            <a:off x="7321677" y="587196"/>
            <a:ext cx="4885313" cy="1632656"/>
            <a:chOff x="-26126" y="587196"/>
            <a:chExt cx="4885313" cy="1632656"/>
          </a:xfrm>
        </p:grpSpPr>
        <p:sp>
          <p:nvSpPr>
            <p:cNvPr id="11" name="Graphic 23">
              <a:extLst>
                <a:ext uri="{FF2B5EF4-FFF2-40B4-BE49-F238E27FC236}">
                  <a16:creationId xmlns="" xmlns:a16="http://schemas.microsoft.com/office/drawing/2014/main" id="{545A4C09-DA17-4F53-9893-7152B53CD712}"/>
                </a:ext>
              </a:extLst>
            </p:cNvPr>
            <p:cNvSpPr/>
            <p:nvPr userDrawn="1"/>
          </p:nvSpPr>
          <p:spPr>
            <a:xfrm>
              <a:off x="-24517" y="970945"/>
              <a:ext cx="4593600" cy="1238400"/>
            </a:xfrm>
            <a:custGeom>
              <a:avLst/>
              <a:gdLst>
                <a:gd name="connsiteX0" fmla="*/ 3451384 w 3457575"/>
                <a:gd name="connsiteY0" fmla="*/ 842439 h 942975"/>
                <a:gd name="connsiteX1" fmla="*/ 3367564 w 3457575"/>
                <a:gd name="connsiteY1" fmla="*/ 44244 h 942975"/>
                <a:gd name="connsiteX2" fmla="*/ 7144 w 3457575"/>
                <a:gd name="connsiteY2" fmla="*/ 129969 h 942975"/>
                <a:gd name="connsiteX3" fmla="*/ 7144 w 3457575"/>
                <a:gd name="connsiteY3" fmla="*/ 936736 h 942975"/>
                <a:gd name="connsiteX4" fmla="*/ 3451384 w 3457575"/>
                <a:gd name="connsiteY4" fmla="*/ 842439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7575" h="942975">
                  <a:moveTo>
                    <a:pt x="3451384" y="842439"/>
                  </a:moveTo>
                  <a:lnTo>
                    <a:pt x="3367564" y="44244"/>
                  </a:lnTo>
                  <a:cubicBezTo>
                    <a:pt x="3367564" y="44244"/>
                    <a:pt x="2172176" y="-81486"/>
                    <a:pt x="7144" y="129969"/>
                  </a:cubicBezTo>
                  <a:lnTo>
                    <a:pt x="7144" y="936736"/>
                  </a:lnTo>
                  <a:cubicBezTo>
                    <a:pt x="1989296" y="739569"/>
                    <a:pt x="3451384" y="842439"/>
                    <a:pt x="3451384" y="84243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alpha val="10000"/>
                  </a:schemeClr>
                </a:gs>
                <a:gs pos="88000">
                  <a:schemeClr val="accent2">
                    <a:alpha val="50000"/>
                  </a:schemeClr>
                </a:gs>
              </a:gsLst>
              <a:lin ang="108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2" name="Graphic 6">
              <a:extLst>
                <a:ext uri="{FF2B5EF4-FFF2-40B4-BE49-F238E27FC236}">
                  <a16:creationId xmlns="" xmlns:a16="http://schemas.microsoft.com/office/drawing/2014/main" id="{2D92C53E-EB06-4CBC-A335-BC3156E96896}"/>
                </a:ext>
              </a:extLst>
            </p:cNvPr>
            <p:cNvSpPr/>
            <p:nvPr userDrawn="1"/>
          </p:nvSpPr>
          <p:spPr>
            <a:xfrm>
              <a:off x="-26126" y="587196"/>
              <a:ext cx="4885313" cy="1632656"/>
            </a:xfrm>
            <a:custGeom>
              <a:avLst/>
              <a:gdLst>
                <a:gd name="connsiteX0" fmla="*/ 12607 w 4885312"/>
                <a:gd name="connsiteY0" fmla="*/ 1627544 h 1632656"/>
                <a:gd name="connsiteX1" fmla="*/ 4876404 w 4885312"/>
                <a:gd name="connsiteY1" fmla="*/ 1073201 h 1632656"/>
                <a:gd name="connsiteX2" fmla="*/ 4765029 w 4885312"/>
                <a:gd name="connsiteY2" fmla="*/ 12607 h 1632656"/>
                <a:gd name="connsiteX3" fmla="*/ 12607 w 4885312"/>
                <a:gd name="connsiteY3" fmla="*/ 554294 h 1632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85312" h="1632656">
                  <a:moveTo>
                    <a:pt x="12607" y="1627544"/>
                  </a:moveTo>
                  <a:lnTo>
                    <a:pt x="4876404" y="1073201"/>
                  </a:lnTo>
                  <a:lnTo>
                    <a:pt x="4765029" y="12607"/>
                  </a:lnTo>
                  <a:lnTo>
                    <a:pt x="12607" y="554294"/>
                  </a:lnTo>
                  <a:close/>
                </a:path>
              </a:pathLst>
            </a:custGeom>
            <a:gradFill flip="none" rotWithShape="1">
              <a:gsLst>
                <a:gs pos="9000">
                  <a:schemeClr val="accent1"/>
                </a:gs>
                <a:gs pos="100000">
                  <a:schemeClr val="accent2"/>
                </a:gs>
              </a:gsLst>
              <a:lin ang="360000" scaled="0"/>
              <a:tileRect/>
            </a:gradFill>
            <a:ln w="126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="" xmlns:a16="http://schemas.microsoft.com/office/drawing/2014/main" id="{D3A443B5-C60C-4149-99AA-5309F8B41C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360000">
            <a:off x="7354844" y="895259"/>
            <a:ext cx="4735459" cy="101258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2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="" xmlns:a16="http://schemas.microsoft.com/office/drawing/2014/main" id="{D901BA76-252C-47D8-A48A-ECBA799BFCC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79053" y="2442380"/>
            <a:ext cx="3913632" cy="804672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="" xmlns:a16="http://schemas.microsoft.com/office/drawing/2014/main" id="{9D30E37C-4282-4FD1-9238-5F541F189E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32841" y="3401290"/>
            <a:ext cx="4347933" cy="69329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2"/>
              </a:buClr>
              <a:buNone/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="" xmlns:a16="http://schemas.microsoft.com/office/drawing/2014/main" id="{2B21A588-9CF1-4122-959A-D1A3DA672B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32841" y="4200309"/>
            <a:ext cx="4347933" cy="1408743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grpSp>
        <p:nvGrpSpPr>
          <p:cNvPr id="22" name="Graphic 20">
            <a:extLst>
              <a:ext uri="{FF2B5EF4-FFF2-40B4-BE49-F238E27FC236}">
                <a16:creationId xmlns="" xmlns:a16="http://schemas.microsoft.com/office/drawing/2014/main" id="{15D5C0A2-3C70-442D-AAF6-E16ADACDBF4F}"/>
              </a:ext>
            </a:extLst>
          </p:cNvPr>
          <p:cNvGrpSpPr/>
          <p:nvPr/>
        </p:nvGrpSpPr>
        <p:grpSpPr>
          <a:xfrm>
            <a:off x="-12667" y="-12667"/>
            <a:ext cx="6418971" cy="6160919"/>
            <a:chOff x="-12667" y="-12667"/>
            <a:chExt cx="6418971" cy="6160919"/>
          </a:xfrm>
        </p:grpSpPr>
        <p:sp>
          <p:nvSpPr>
            <p:cNvPr id="23" name="Freeform: Shape 22">
              <a:extLst>
                <a:ext uri="{FF2B5EF4-FFF2-40B4-BE49-F238E27FC236}">
                  <a16:creationId xmlns="" xmlns:a16="http://schemas.microsoft.com/office/drawing/2014/main" id="{DBA690C0-CF33-41CB-B76C-FC462F39BB66}"/>
                </a:ext>
              </a:extLst>
            </p:cNvPr>
            <p:cNvSpPr/>
            <p:nvPr/>
          </p:nvSpPr>
          <p:spPr>
            <a:xfrm>
              <a:off x="0" y="4388743"/>
              <a:ext cx="6396137" cy="1759509"/>
            </a:xfrm>
            <a:custGeom>
              <a:avLst/>
              <a:gdLst>
                <a:gd name="connsiteX0" fmla="*/ 6346644 w 6418971"/>
                <a:gd name="connsiteY0" fmla="*/ 12667 h 1776000"/>
                <a:gd name="connsiteX1" fmla="*/ 12667 w 6418971"/>
                <a:gd name="connsiteY1" fmla="*/ 456667 h 1776000"/>
                <a:gd name="connsiteX2" fmla="*/ 12667 w 6418971"/>
                <a:gd name="connsiteY2" fmla="*/ 1772176 h 1776000"/>
                <a:gd name="connsiteX3" fmla="*/ 6408804 w 6418971"/>
                <a:gd name="connsiteY3" fmla="*/ 909547 h 1776000"/>
                <a:gd name="connsiteX4" fmla="*/ 6346644 w 6418971"/>
                <a:gd name="connsiteY4" fmla="*/ 12667 h 1776000"/>
                <a:gd name="connsiteX0" fmla="*/ 6333977 w 6396137"/>
                <a:gd name="connsiteY0" fmla="*/ 0 h 1759509"/>
                <a:gd name="connsiteX1" fmla="*/ 0 w 6396137"/>
                <a:gd name="connsiteY1" fmla="*/ 444000 h 1759509"/>
                <a:gd name="connsiteX2" fmla="*/ 0 w 6396137"/>
                <a:gd name="connsiteY2" fmla="*/ 1759509 h 1759509"/>
                <a:gd name="connsiteX3" fmla="*/ 6396137 w 6396137"/>
                <a:gd name="connsiteY3" fmla="*/ 834832 h 1759509"/>
                <a:gd name="connsiteX4" fmla="*/ 6333977 w 6396137"/>
                <a:gd name="connsiteY4" fmla="*/ 0 h 1759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96137" h="1759509">
                  <a:moveTo>
                    <a:pt x="6333977" y="0"/>
                  </a:moveTo>
                  <a:lnTo>
                    <a:pt x="0" y="444000"/>
                  </a:lnTo>
                  <a:lnTo>
                    <a:pt x="0" y="1759509"/>
                  </a:lnTo>
                  <a:cubicBezTo>
                    <a:pt x="1074480" y="1438560"/>
                    <a:pt x="3085166" y="949003"/>
                    <a:pt x="6396137" y="834832"/>
                  </a:cubicBezTo>
                  <a:cubicBezTo>
                    <a:pt x="6369497" y="303301"/>
                    <a:pt x="6333977" y="0"/>
                    <a:pt x="6333977" y="0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0"/>
                  </a:schemeClr>
                </a:gs>
                <a:gs pos="100000">
                  <a:schemeClr val="accent5">
                    <a:alpha val="6000"/>
                  </a:schemeClr>
                </a:gs>
              </a:gsLst>
              <a:lin ang="10800000" scaled="1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="" xmlns:a16="http://schemas.microsoft.com/office/drawing/2014/main" id="{36D855DB-2DC5-479D-94A0-542899B6911B}"/>
                </a:ext>
              </a:extLst>
            </p:cNvPr>
            <p:cNvSpPr/>
            <p:nvPr/>
          </p:nvSpPr>
          <p:spPr>
            <a:xfrm>
              <a:off x="-12667" y="-12667"/>
              <a:ext cx="6418971" cy="5683200"/>
            </a:xfrm>
            <a:custGeom>
              <a:avLst/>
              <a:gdLst>
                <a:gd name="connsiteX0" fmla="*/ 12667 w 6418971"/>
                <a:gd name="connsiteY0" fmla="*/ 5681913 h 5683200"/>
                <a:gd name="connsiteX1" fmla="*/ 6408804 w 6418971"/>
                <a:gd name="connsiteY1" fmla="*/ 5234107 h 5683200"/>
                <a:gd name="connsiteX2" fmla="*/ 6043456 w 6418971"/>
                <a:gd name="connsiteY2" fmla="*/ 12667 h 5683200"/>
                <a:gd name="connsiteX3" fmla="*/ 12667 w 6418971"/>
                <a:gd name="connsiteY3" fmla="*/ 12667 h 568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18971" h="5683200">
                  <a:moveTo>
                    <a:pt x="12667" y="5681913"/>
                  </a:moveTo>
                  <a:lnTo>
                    <a:pt x="6408804" y="5234107"/>
                  </a:lnTo>
                  <a:lnTo>
                    <a:pt x="6043456" y="12667"/>
                  </a:lnTo>
                  <a:lnTo>
                    <a:pt x="12667" y="12667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840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="" xmlns:a16="http://schemas.microsoft.com/office/drawing/2014/main" id="{C2DADFD8-5DEE-449A-A576-39F98BB2A88B}"/>
                </a:ext>
              </a:extLst>
            </p:cNvPr>
            <p:cNvSpPr/>
            <p:nvPr/>
          </p:nvSpPr>
          <p:spPr>
            <a:xfrm>
              <a:off x="-12667" y="-12667"/>
              <a:ext cx="6114514" cy="5404114"/>
            </a:xfrm>
            <a:custGeom>
              <a:avLst/>
              <a:gdLst>
                <a:gd name="connsiteX0" fmla="*/ 6080244 w 6114514"/>
                <a:gd name="connsiteY0" fmla="*/ 4942336 h 5404114"/>
                <a:gd name="connsiteX1" fmla="*/ 12667 w 6114514"/>
                <a:gd name="connsiteY1" fmla="*/ 5367307 h 5404114"/>
                <a:gd name="connsiteX2" fmla="*/ 12667 w 6114514"/>
                <a:gd name="connsiteY2" fmla="*/ 5392679 h 5404114"/>
                <a:gd name="connsiteX3" fmla="*/ 6095467 w 6114514"/>
                <a:gd name="connsiteY3" fmla="*/ 4966439 h 5404114"/>
                <a:gd name="connsiteX4" fmla="*/ 6108153 w 6114514"/>
                <a:gd name="connsiteY4" fmla="*/ 4966439 h 5404114"/>
                <a:gd name="connsiteX5" fmla="*/ 5761833 w 6114514"/>
                <a:gd name="connsiteY5" fmla="*/ 12667 h 5404114"/>
                <a:gd name="connsiteX6" fmla="*/ 5736462 w 6114514"/>
                <a:gd name="connsiteY6" fmla="*/ 12667 h 540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4514" h="5404114">
                  <a:moveTo>
                    <a:pt x="6080244" y="4942336"/>
                  </a:moveTo>
                  <a:lnTo>
                    <a:pt x="12667" y="5367307"/>
                  </a:lnTo>
                  <a:lnTo>
                    <a:pt x="12667" y="5392679"/>
                  </a:lnTo>
                  <a:lnTo>
                    <a:pt x="6095467" y="4966439"/>
                  </a:lnTo>
                  <a:lnTo>
                    <a:pt x="6108153" y="4966439"/>
                  </a:lnTo>
                  <a:lnTo>
                    <a:pt x="5761833" y="12667"/>
                  </a:lnTo>
                  <a:lnTo>
                    <a:pt x="5736462" y="12667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7" name="Picture Placeholder 26">
            <a:extLst>
              <a:ext uri="{FF2B5EF4-FFF2-40B4-BE49-F238E27FC236}">
                <a16:creationId xmlns="" xmlns:a16="http://schemas.microsoft.com/office/drawing/2014/main" id="{BBA8375B-3CE5-468D-91DF-8151963A95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694" y="0"/>
            <a:ext cx="6065966" cy="5355825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5966" h="5408602">
                <a:moveTo>
                  <a:pt x="693" y="5408602"/>
                </a:moveTo>
                <a:cubicBezTo>
                  <a:pt x="4546" y="3609465"/>
                  <a:pt x="-2683" y="1799137"/>
                  <a:pt x="1170" y="0"/>
                </a:cubicBezTo>
                <a:lnTo>
                  <a:pt x="5725098" y="841"/>
                </a:lnTo>
                <a:lnTo>
                  <a:pt x="6065966" y="4979386"/>
                </a:lnTo>
                <a:lnTo>
                  <a:pt x="693" y="5408602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14248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aphic 16">
            <a:extLst>
              <a:ext uri="{FF2B5EF4-FFF2-40B4-BE49-F238E27FC236}">
                <a16:creationId xmlns="" xmlns:a16="http://schemas.microsoft.com/office/drawing/2014/main" id="{6E486D59-536F-433A-BA1F-E5D8171D28EE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9" name="Freeform: Shape 18">
              <a:extLst>
                <a:ext uri="{FF2B5EF4-FFF2-40B4-BE49-F238E27FC236}">
                  <a16:creationId xmlns="" xmlns:a16="http://schemas.microsoft.com/office/drawing/2014/main" id="{A58001F8-106A-42FB-834D-9A42C409CE0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="" xmlns:a16="http://schemas.microsoft.com/office/drawing/2014/main" id="{12C44DFF-8C15-44EB-9668-D72BDBCAC7EB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CEAA8A-68C1-422B-827F-B9BB0A5DBA9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32739" y="2647949"/>
            <a:ext cx="459360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7EF9F20-7EC3-4301-8D75-2F88B498A5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0139" y="3248025"/>
            <a:ext cx="4573338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701F359F-D118-4F66-A9AB-3A95DC285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068CC05F-AFDC-44E7-8014-867EBAC64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Graphic 23">
            <a:extLst>
              <a:ext uri="{FF2B5EF4-FFF2-40B4-BE49-F238E27FC236}">
                <a16:creationId xmlns="" xmlns:a16="http://schemas.microsoft.com/office/drawing/2014/main" id="{69BE7BF4-3069-409E-BFA9-64375BC3D04B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Graphic 6">
            <a:extLst>
              <a:ext uri="{FF2B5EF4-FFF2-40B4-BE49-F238E27FC236}">
                <a16:creationId xmlns="" xmlns:a16="http://schemas.microsoft.com/office/drawing/2014/main" id="{F3C766CD-B979-4D7C-8A2C-417E79767E3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D10447CE-8352-418F-9BA9-B6C2160B9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0561" y="849316"/>
            <a:ext cx="3923299" cy="104249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Comparison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="" xmlns:a16="http://schemas.microsoft.com/office/drawing/2014/main" id="{D440566B-A9B8-43D7-AF31-EC51D5850D0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07364" y="2647949"/>
            <a:ext cx="507601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="" xmlns:a16="http://schemas.microsoft.com/office/drawing/2014/main" id="{159211AA-05DE-48A1-97CC-3BE597E7149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07363" y="3248025"/>
            <a:ext cx="5073411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="" xmlns:a16="http://schemas.microsoft.com/office/drawing/2014/main" id="{79FCC9E8-58D0-4280-842F-285B2710BA14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676900" y="1374622"/>
            <a:ext cx="5202936" cy="1115568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="" xmlns:a16="http://schemas.microsoft.com/office/drawing/2014/main" id="{0313A844-31D3-4D0D-8043-C498865AF65B}"/>
              </a:ext>
            </a:extLst>
          </p:cNvPr>
          <p:cNvSpPr/>
          <p:nvPr/>
        </p:nvSpPr>
        <p:spPr>
          <a:xfrm>
            <a:off x="4200902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="" xmlns:a16="http://schemas.microsoft.com/office/drawing/2014/main" id="{8948DAA4-D083-418A-B253-F1F56A7613B3}"/>
              </a:ext>
            </a:extLst>
          </p:cNvPr>
          <p:cNvSpPr/>
          <p:nvPr/>
        </p:nvSpPr>
        <p:spPr>
          <a:xfrm>
            <a:off x="4406705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51458" t="10702" r="5240" b="-85592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38970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=""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=""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=""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=""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Chart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=""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755778"/>
            <a:ext cx="2724912" cy="226771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3" name="Chart Placeholder 21">
            <a:extLst>
              <a:ext uri="{FF2B5EF4-FFF2-40B4-BE49-F238E27FC236}">
                <a16:creationId xmlns="" xmlns:a16="http://schemas.microsoft.com/office/drawing/2014/main" id="{DD959D31-8095-4F0E-8AA3-33ABE262D130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=""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=""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79844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=""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=""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=""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=""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Table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=""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3314576"/>
            <a:ext cx="3200400" cy="170078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Table Placeholder 14">
            <a:extLst>
              <a:ext uri="{FF2B5EF4-FFF2-40B4-BE49-F238E27FC236}">
                <a16:creationId xmlns="" xmlns:a16="http://schemas.microsoft.com/office/drawing/2014/main" id="{7658F6E5-229A-4857-8140-782AA94211B5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table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="" xmlns:a16="http://schemas.microsoft.com/office/drawing/2014/main" id="{9FB4E85B-0FE6-4367-8B3F-4F3B5621BF3B}"/>
              </a:ext>
            </a:extLst>
          </p:cNvPr>
          <p:cNvSpPr/>
          <p:nvPr/>
        </p:nvSpPr>
        <p:spPr>
          <a:xfrm>
            <a:off x="2641930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="" xmlns:a16="http://schemas.microsoft.com/office/drawing/2014/main" id="{6AC08F80-E4EE-498F-927C-7F97FBA89C96}"/>
              </a:ext>
            </a:extLst>
          </p:cNvPr>
          <p:cNvSpPr/>
          <p:nvPr/>
        </p:nvSpPr>
        <p:spPr>
          <a:xfrm>
            <a:off x="2847733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76814" t="10702" r="6336" b="-114608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00568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aphic 16">
            <a:extLst>
              <a:ext uri="{FF2B5EF4-FFF2-40B4-BE49-F238E27FC236}">
                <a16:creationId xmlns="" xmlns:a16="http://schemas.microsoft.com/office/drawing/2014/main" id="{A6C11E25-2AF0-4EBF-905C-81BDCFB5E4C8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7" name="Freeform: Shape 6">
              <a:extLst>
                <a:ext uri="{FF2B5EF4-FFF2-40B4-BE49-F238E27FC236}">
                  <a16:creationId xmlns="" xmlns:a16="http://schemas.microsoft.com/office/drawing/2014/main" id="{9D892266-5EB4-4DE9-BB23-F21047C71611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="" xmlns:a16="http://schemas.microsoft.com/office/drawing/2014/main" id="{ADD8BBD5-9B7C-4CF3-9606-41DC9C0151B9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C97017C-1C1C-4B7D-A1F6-792FC58C8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1247CDBA-2DF6-4122-86A8-F7C1A6444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9" name="Graphic 4">
            <a:extLst>
              <a:ext uri="{FF2B5EF4-FFF2-40B4-BE49-F238E27FC236}">
                <a16:creationId xmlns="" xmlns:a16="http://schemas.microsoft.com/office/drawing/2014/main" id="{EA075FD4-B92A-4706-AF9F-516E4D97661A}"/>
              </a:ext>
            </a:extLst>
          </p:cNvPr>
          <p:cNvGrpSpPr/>
          <p:nvPr/>
        </p:nvGrpSpPr>
        <p:grpSpPr>
          <a:xfrm>
            <a:off x="3101009" y="-12694"/>
            <a:ext cx="9094808" cy="5689901"/>
            <a:chOff x="227974" y="-12694"/>
            <a:chExt cx="11967843" cy="5689901"/>
          </a:xfrm>
        </p:grpSpPr>
        <p:sp>
          <p:nvSpPr>
            <p:cNvPr id="10" name="Freeform: Shape 9">
              <a:extLst>
                <a:ext uri="{FF2B5EF4-FFF2-40B4-BE49-F238E27FC236}">
                  <a16:creationId xmlns="" xmlns:a16="http://schemas.microsoft.com/office/drawing/2014/main" id="{CC47232B-AA36-4054-91B9-8A58B1EB5A7C}"/>
                </a:ext>
              </a:extLst>
            </p:cNvPr>
            <p:cNvSpPr/>
            <p:nvPr/>
          </p:nvSpPr>
          <p:spPr>
            <a:xfrm>
              <a:off x="227974" y="-12694"/>
              <a:ext cx="2146414" cy="5677200"/>
            </a:xfrm>
            <a:custGeom>
              <a:avLst/>
              <a:gdLst>
                <a:gd name="connsiteX0" fmla="*/ 1684102 w 2146413"/>
                <a:gd name="connsiteY0" fmla="*/ 12694 h 5677200"/>
                <a:gd name="connsiteX1" fmla="*/ 12694 w 2146413"/>
                <a:gd name="connsiteY1" fmla="*/ 508020 h 5677200"/>
                <a:gd name="connsiteX2" fmla="*/ 1184966 w 2146413"/>
                <a:gd name="connsiteY2" fmla="*/ 5677194 h 5677200"/>
                <a:gd name="connsiteX3" fmla="*/ 2136246 w 2146413"/>
                <a:gd name="connsiteY3" fmla="*/ 5494304 h 5677200"/>
                <a:gd name="connsiteX4" fmla="*/ 1945736 w 2146413"/>
                <a:gd name="connsiteY4" fmla="*/ 12694 h 5677200"/>
                <a:gd name="connsiteX5" fmla="*/ 1684102 w 2146413"/>
                <a:gd name="connsiteY5" fmla="*/ 12694 h 567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6413" h="5677200">
                  <a:moveTo>
                    <a:pt x="1684102" y="12694"/>
                  </a:moveTo>
                  <a:cubicBezTo>
                    <a:pt x="1158295" y="151131"/>
                    <a:pt x="12694" y="508020"/>
                    <a:pt x="12694" y="508020"/>
                  </a:cubicBezTo>
                  <a:cubicBezTo>
                    <a:pt x="12694" y="508020"/>
                    <a:pt x="764574" y="1905094"/>
                    <a:pt x="1184966" y="5677194"/>
                  </a:cubicBezTo>
                  <a:cubicBezTo>
                    <a:pt x="1404688" y="5606070"/>
                    <a:pt x="2136246" y="5494304"/>
                    <a:pt x="2136246" y="5494304"/>
                  </a:cubicBezTo>
                  <a:cubicBezTo>
                    <a:pt x="2136246" y="5494304"/>
                    <a:pt x="1963517" y="568983"/>
                    <a:pt x="1945736" y="12694"/>
                  </a:cubicBezTo>
                  <a:lnTo>
                    <a:pt x="1684102" y="12694"/>
                  </a:ln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accent5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="" xmlns:a16="http://schemas.microsoft.com/office/drawing/2014/main" id="{A10FD2C3-F226-42E6-A01E-50BAFB037D89}"/>
                </a:ext>
              </a:extLst>
            </p:cNvPr>
            <p:cNvSpPr/>
            <p:nvPr/>
          </p:nvSpPr>
          <p:spPr>
            <a:xfrm>
              <a:off x="866818" y="-12694"/>
              <a:ext cx="11328999" cy="5689901"/>
            </a:xfrm>
            <a:custGeom>
              <a:avLst/>
              <a:gdLst>
                <a:gd name="connsiteX0" fmla="*/ 11322642 w 11328999"/>
                <a:gd name="connsiteY0" fmla="*/ 4653519 h 5689900"/>
                <a:gd name="connsiteX1" fmla="*/ 11322642 w 11328999"/>
                <a:gd name="connsiteY1" fmla="*/ 12694 h 5689900"/>
                <a:gd name="connsiteX2" fmla="*/ 12694 w 11328999"/>
                <a:gd name="connsiteY2" fmla="*/ 12694 h 5689900"/>
                <a:gd name="connsiteX3" fmla="*/ 560093 w 11328999"/>
                <a:gd name="connsiteY3" fmla="*/ 5689894 h 568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28999" h="5689900">
                  <a:moveTo>
                    <a:pt x="11322642" y="4653519"/>
                  </a:moveTo>
                  <a:lnTo>
                    <a:pt x="11322642" y="12694"/>
                  </a:lnTo>
                  <a:lnTo>
                    <a:pt x="12694" y="12694"/>
                  </a:lnTo>
                  <a:lnTo>
                    <a:pt x="560093" y="5689894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D326E1C1-191D-4CBC-9151-C6FB8AFCA679}"/>
                </a:ext>
              </a:extLst>
            </p:cNvPr>
            <p:cNvSpPr/>
            <p:nvPr/>
          </p:nvSpPr>
          <p:spPr>
            <a:xfrm>
              <a:off x="1152583" y="-12694"/>
              <a:ext cx="11036884" cy="5410486"/>
            </a:xfrm>
            <a:custGeom>
              <a:avLst/>
              <a:gdLst>
                <a:gd name="connsiteX0" fmla="*/ 11036877 w 11036883"/>
                <a:gd name="connsiteY0" fmla="*/ 4372834 h 5410485"/>
                <a:gd name="connsiteX1" fmla="*/ 555013 w 11036883"/>
                <a:gd name="connsiteY1" fmla="*/ 5382538 h 5410485"/>
                <a:gd name="connsiteX2" fmla="*/ 38095 w 11036883"/>
                <a:gd name="connsiteY2" fmla="*/ 12694 h 5410485"/>
                <a:gd name="connsiteX3" fmla="*/ 12694 w 11036883"/>
                <a:gd name="connsiteY3" fmla="*/ 12694 h 5410485"/>
                <a:gd name="connsiteX4" fmla="*/ 530881 w 11036883"/>
                <a:gd name="connsiteY4" fmla="*/ 5396509 h 5410485"/>
                <a:gd name="connsiteX5" fmla="*/ 532151 w 11036883"/>
                <a:gd name="connsiteY5" fmla="*/ 5409209 h 5410485"/>
                <a:gd name="connsiteX6" fmla="*/ 11036877 w 11036883"/>
                <a:gd name="connsiteY6" fmla="*/ 4398236 h 5410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36883" h="5410485">
                  <a:moveTo>
                    <a:pt x="11036877" y="4372834"/>
                  </a:moveTo>
                  <a:lnTo>
                    <a:pt x="555013" y="5382538"/>
                  </a:lnTo>
                  <a:lnTo>
                    <a:pt x="38095" y="12694"/>
                  </a:lnTo>
                  <a:lnTo>
                    <a:pt x="12694" y="12694"/>
                  </a:lnTo>
                  <a:lnTo>
                    <a:pt x="530881" y="5396509"/>
                  </a:lnTo>
                  <a:lnTo>
                    <a:pt x="532151" y="5409209"/>
                  </a:lnTo>
                  <a:lnTo>
                    <a:pt x="11036877" y="4398236"/>
                  </a:lnTo>
                  <a:close/>
                </a:path>
              </a:pathLst>
            </a:custGeom>
            <a:solidFill>
              <a:schemeClr val="bg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6" name="Text Placeholder 3">
            <a:extLst>
              <a:ext uri="{FF2B5EF4-FFF2-40B4-BE49-F238E27FC236}">
                <a16:creationId xmlns="" xmlns:a16="http://schemas.microsoft.com/office/drawing/2014/main" id="{768D53E4-BBD0-4F2E-B5E9-1CDB627A84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94969" y="2282951"/>
            <a:ext cx="3055579" cy="340271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vert="horz" lIns="144000" tIns="108000" rIns="108000" bIns="108000" rtlCol="0" anchor="ctr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lang="en-US" sz="2000" b="1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 noProof="0"/>
              <a:t>EDIT MASTER TEXT STYLES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="" xmlns:a16="http://schemas.microsoft.com/office/drawing/2014/main" id="{C9B40841-64AD-4F36-A387-1216248472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03978" y="1"/>
            <a:ext cx="8495014" cy="5685664"/>
          </a:xfrm>
          <a:custGeom>
            <a:avLst/>
            <a:gdLst>
              <a:gd name="connsiteX0" fmla="*/ 0 w 10973163"/>
              <a:gd name="connsiteY0" fmla="*/ 0 h 5778507"/>
              <a:gd name="connsiteX1" fmla="*/ 10973163 w 10973163"/>
              <a:gd name="connsiteY1" fmla="*/ 0 h 5778507"/>
              <a:gd name="connsiteX2" fmla="*/ 10973163 w 10973163"/>
              <a:gd name="connsiteY2" fmla="*/ 4708234 h 5778507"/>
              <a:gd name="connsiteX3" fmla="*/ 637629 w 10973163"/>
              <a:gd name="connsiteY3" fmla="*/ 5778507 h 5778507"/>
              <a:gd name="connsiteX4" fmla="*/ 513924 w 10973163"/>
              <a:gd name="connsiteY4" fmla="*/ 5778507 h 5778507"/>
              <a:gd name="connsiteX5" fmla="*/ 0 w 10973163"/>
              <a:gd name="connsiteY5" fmla="*/ 11 h 5778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3163" h="5778507">
                <a:moveTo>
                  <a:pt x="0" y="0"/>
                </a:moveTo>
                <a:lnTo>
                  <a:pt x="10973163" y="0"/>
                </a:lnTo>
                <a:lnTo>
                  <a:pt x="10973163" y="4708234"/>
                </a:lnTo>
                <a:lnTo>
                  <a:pt x="637629" y="5778507"/>
                </a:lnTo>
                <a:lnTo>
                  <a:pt x="513924" y="5778507"/>
                </a:lnTo>
                <a:lnTo>
                  <a:pt x="0" y="1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Title 22">
            <a:extLst>
              <a:ext uri="{FF2B5EF4-FFF2-40B4-BE49-F238E27FC236}">
                <a16:creationId xmlns="" xmlns:a16="http://schemas.microsoft.com/office/drawing/2014/main" id="{A7AAB7EE-08F8-4859-95A3-BAB2909A0A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-61166" y="919125"/>
            <a:ext cx="3890555" cy="1091949"/>
          </a:xfrm>
          <a:custGeom>
            <a:avLst/>
            <a:gdLst>
              <a:gd name="connsiteX0" fmla="*/ 0 w 4011780"/>
              <a:gd name="connsiteY0" fmla="*/ 916770 h 916770"/>
              <a:gd name="connsiteX1" fmla="*/ 229193 w 4011780"/>
              <a:gd name="connsiteY1" fmla="*/ 0 h 916770"/>
              <a:gd name="connsiteX2" fmla="*/ 3782588 w 4011780"/>
              <a:gd name="connsiteY2" fmla="*/ 0 h 916770"/>
              <a:gd name="connsiteX3" fmla="*/ 4011780 w 4011780"/>
              <a:gd name="connsiteY3" fmla="*/ 916770 h 916770"/>
              <a:gd name="connsiteX4" fmla="*/ 0 w 4011780"/>
              <a:gd name="connsiteY4" fmla="*/ 916770 h 916770"/>
              <a:gd name="connsiteX0" fmla="*/ 0 w 4187844"/>
              <a:gd name="connsiteY0" fmla="*/ 916770 h 1051526"/>
              <a:gd name="connsiteX1" fmla="*/ 229193 w 4187844"/>
              <a:gd name="connsiteY1" fmla="*/ 0 h 1051526"/>
              <a:gd name="connsiteX2" fmla="*/ 3782588 w 4187844"/>
              <a:gd name="connsiteY2" fmla="*/ 0 h 1051526"/>
              <a:gd name="connsiteX3" fmla="*/ 4187844 w 4187844"/>
              <a:gd name="connsiteY3" fmla="*/ 1051526 h 1051526"/>
              <a:gd name="connsiteX4" fmla="*/ 0 w 4187844"/>
              <a:gd name="connsiteY4" fmla="*/ 916770 h 1051526"/>
              <a:gd name="connsiteX0" fmla="*/ 0 w 4187844"/>
              <a:gd name="connsiteY0" fmla="*/ 939936 h 1074692"/>
              <a:gd name="connsiteX1" fmla="*/ 229193 w 4187844"/>
              <a:gd name="connsiteY1" fmla="*/ 23166 h 1074692"/>
              <a:gd name="connsiteX2" fmla="*/ 4165479 w 4187844"/>
              <a:gd name="connsiteY2" fmla="*/ 0 h 1074692"/>
              <a:gd name="connsiteX3" fmla="*/ 4187844 w 4187844"/>
              <a:gd name="connsiteY3" fmla="*/ 1074692 h 1074692"/>
              <a:gd name="connsiteX4" fmla="*/ 0 w 4187844"/>
              <a:gd name="connsiteY4" fmla="*/ 939936 h 1074692"/>
              <a:gd name="connsiteX0" fmla="*/ 0 w 4860085"/>
              <a:gd name="connsiteY0" fmla="*/ 1101781 h 1101781"/>
              <a:gd name="connsiteX1" fmla="*/ 901434 w 4860085"/>
              <a:gd name="connsiteY1" fmla="*/ 23166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60085"/>
              <a:gd name="connsiteY0" fmla="*/ 1101781 h 1101781"/>
              <a:gd name="connsiteX1" fmla="*/ 84487 w 4860085"/>
              <a:gd name="connsiteY1" fmla="*/ 53552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86832"/>
              <a:gd name="connsiteY0" fmla="*/ 1098969 h 1098969"/>
              <a:gd name="connsiteX1" fmla="*/ 111234 w 4886832"/>
              <a:gd name="connsiteY1" fmla="*/ 53552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86832"/>
              <a:gd name="connsiteY0" fmla="*/ 1098969 h 1098969"/>
              <a:gd name="connsiteX1" fmla="*/ 95749 w 4886832"/>
              <a:gd name="connsiteY1" fmla="*/ 46516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92182"/>
              <a:gd name="connsiteY0" fmla="*/ 1098407 h 1098407"/>
              <a:gd name="connsiteX1" fmla="*/ 101099 w 4892182"/>
              <a:gd name="connsiteY1" fmla="*/ 46516 h 1098407"/>
              <a:gd name="connsiteX2" fmla="*/ 4869817 w 4892182"/>
              <a:gd name="connsiteY2" fmla="*/ 0 h 1098407"/>
              <a:gd name="connsiteX3" fmla="*/ 4892182 w 4892182"/>
              <a:gd name="connsiteY3" fmla="*/ 1074692 h 1098407"/>
              <a:gd name="connsiteX4" fmla="*/ 0 w 4892182"/>
              <a:gd name="connsiteY4" fmla="*/ 1098407 h 1098407"/>
              <a:gd name="connsiteX0" fmla="*/ 5888 w 4898070"/>
              <a:gd name="connsiteY0" fmla="*/ 1098407 h 1098407"/>
              <a:gd name="connsiteX1" fmla="*/ 0 w 4898070"/>
              <a:gd name="connsiteY1" fmla="*/ 35271 h 1098407"/>
              <a:gd name="connsiteX2" fmla="*/ 4875705 w 4898070"/>
              <a:gd name="connsiteY2" fmla="*/ 0 h 1098407"/>
              <a:gd name="connsiteX3" fmla="*/ 4898070 w 4898070"/>
              <a:gd name="connsiteY3" fmla="*/ 1074692 h 1098407"/>
              <a:gd name="connsiteX4" fmla="*/ 5888 w 4898070"/>
              <a:gd name="connsiteY4" fmla="*/ 1098407 h 1098407"/>
              <a:gd name="connsiteX0" fmla="*/ 25 w 5005106"/>
              <a:gd name="connsiteY0" fmla="*/ 1091949 h 1091949"/>
              <a:gd name="connsiteX1" fmla="*/ 107036 w 5005106"/>
              <a:gd name="connsiteY1" fmla="*/ 35271 h 1091949"/>
              <a:gd name="connsiteX2" fmla="*/ 4982741 w 5005106"/>
              <a:gd name="connsiteY2" fmla="*/ 0 h 1091949"/>
              <a:gd name="connsiteX3" fmla="*/ 5005106 w 5005106"/>
              <a:gd name="connsiteY3" fmla="*/ 1074692 h 1091949"/>
              <a:gd name="connsiteX4" fmla="*/ 25 w 5005106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5081" h="1091949">
                <a:moveTo>
                  <a:pt x="0" y="1091949"/>
                </a:moveTo>
                <a:lnTo>
                  <a:pt x="107011" y="35271"/>
                </a:lnTo>
                <a:lnTo>
                  <a:pt x="4982716" y="0"/>
                </a:lnTo>
                <a:lnTo>
                  <a:pt x="5005081" y="1074692"/>
                </a:lnTo>
                <a:lnTo>
                  <a:pt x="0" y="1091949"/>
                </a:lnTo>
                <a:close/>
              </a:path>
            </a:pathLst>
          </a:custGeom>
          <a:gradFill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solidFill>
              <a:srgbClr val="99B898"/>
            </a:solidFill>
          </a:ln>
        </p:spPr>
        <p:txBody>
          <a:bodyPr lIns="954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Big Picture</a:t>
            </a:r>
          </a:p>
        </p:txBody>
      </p:sp>
    </p:spTree>
    <p:extLst>
      <p:ext uri="{BB962C8B-B14F-4D97-AF65-F5344CB8AC3E}">
        <p14:creationId xmlns:p14="http://schemas.microsoft.com/office/powerpoint/2010/main" val="3656831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aphic 16">
            <a:extLst>
              <a:ext uri="{FF2B5EF4-FFF2-40B4-BE49-F238E27FC236}">
                <a16:creationId xmlns="" xmlns:a16="http://schemas.microsoft.com/office/drawing/2014/main" id="{10E52898-F619-494E-9A8E-D3CD0AF8B0E9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0" name="Freeform: Shape 9">
              <a:extLst>
                <a:ext uri="{FF2B5EF4-FFF2-40B4-BE49-F238E27FC236}">
                  <a16:creationId xmlns="" xmlns:a16="http://schemas.microsoft.com/office/drawing/2014/main" id="{B07EB11E-BCCF-4D3D-94A5-C5461CC106A2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="" xmlns:a16="http://schemas.microsoft.com/office/drawing/2014/main" id="{760EF36E-DD5E-492D-AD65-5711A7E6D3CD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CCF02D3A-D463-46FA-BA54-F231414BB7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1752" y="5382175"/>
            <a:ext cx="3968496" cy="83210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anchor="ctr" anchorCtr="0">
            <a:normAutofit/>
          </a:bodyPr>
          <a:lstStyle>
            <a:lvl1pPr algn="l"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B13FE47-714B-440C-B0F1-CF020E28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FC9E707-512B-4E7C-A2EE-18CCAB03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3" name="Media Placeholder 12">
            <a:extLst>
              <a:ext uri="{FF2B5EF4-FFF2-40B4-BE49-F238E27FC236}">
                <a16:creationId xmlns="" xmlns:a16="http://schemas.microsoft.com/office/drawing/2014/main" id="{60B14607-605B-4FF3-A0F5-BB2FCD9460CC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743456" y="1113044"/>
            <a:ext cx="8705088" cy="405079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media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="" xmlns:a16="http://schemas.microsoft.com/office/drawing/2014/main" id="{C014D0AB-6E42-4C38-96B3-E4512EF81B12}"/>
              </a:ext>
            </a:extLst>
          </p:cNvPr>
          <p:cNvSpPr/>
          <p:nvPr/>
        </p:nvSpPr>
        <p:spPr>
          <a:xfrm>
            <a:off x="-12729" y="3056551"/>
            <a:ext cx="1309593" cy="470436"/>
          </a:xfrm>
          <a:custGeom>
            <a:avLst/>
            <a:gdLst>
              <a:gd name="connsiteX0" fmla="*/ 1296892 w 1309592"/>
              <a:gd name="connsiteY0" fmla="*/ 12728 h 470436"/>
              <a:gd name="connsiteX1" fmla="*/ 544194 w 1309592"/>
              <a:gd name="connsiteY1" fmla="*/ 13999 h 470436"/>
              <a:gd name="connsiteX2" fmla="*/ 12728 w 1309592"/>
              <a:gd name="connsiteY2" fmla="*/ 128430 h 470436"/>
              <a:gd name="connsiteX3" fmla="*/ 12728 w 1309592"/>
              <a:gd name="connsiteY3" fmla="*/ 469178 h 470436"/>
              <a:gd name="connsiteX4" fmla="*/ 652267 w 1309592"/>
              <a:gd name="connsiteY4" fmla="*/ 335676 h 47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592" h="470436">
                <a:moveTo>
                  <a:pt x="1296892" y="12728"/>
                </a:moveTo>
                <a:lnTo>
                  <a:pt x="544194" y="13999"/>
                </a:lnTo>
                <a:lnTo>
                  <a:pt x="12728" y="128430"/>
                </a:lnTo>
                <a:lnTo>
                  <a:pt x="12728" y="469178"/>
                </a:lnTo>
                <a:lnTo>
                  <a:pt x="652267" y="335676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="" xmlns:a16="http://schemas.microsoft.com/office/drawing/2014/main" id="{D0C0C476-0F93-4FFD-8D6A-6F1E2859E1FF}"/>
              </a:ext>
            </a:extLst>
          </p:cNvPr>
          <p:cNvSpPr/>
          <p:nvPr/>
        </p:nvSpPr>
        <p:spPr>
          <a:xfrm>
            <a:off x="-12729" y="2995521"/>
            <a:ext cx="1525739" cy="737441"/>
          </a:xfrm>
          <a:custGeom>
            <a:avLst/>
            <a:gdLst>
              <a:gd name="connsiteX0" fmla="*/ 12728 w 1525739"/>
              <a:gd name="connsiteY0" fmla="*/ 736182 h 737440"/>
              <a:gd name="connsiteX1" fmla="*/ 1520667 w 1525739"/>
              <a:gd name="connsiteY1" fmla="*/ 415777 h 737440"/>
              <a:gd name="connsiteX2" fmla="*/ 1435480 w 1525739"/>
              <a:gd name="connsiteY2" fmla="*/ 12728 h 737440"/>
              <a:gd name="connsiteX3" fmla="*/ 12728 w 1525739"/>
              <a:gd name="connsiteY3" fmla="*/ 315333 h 73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5739" h="737440">
                <a:moveTo>
                  <a:pt x="12728" y="736182"/>
                </a:moveTo>
                <a:lnTo>
                  <a:pt x="1520667" y="415777"/>
                </a:lnTo>
                <a:lnTo>
                  <a:pt x="1435480" y="12728"/>
                </a:lnTo>
                <a:lnTo>
                  <a:pt x="12728" y="315333"/>
                </a:lnTo>
                <a:close/>
              </a:path>
            </a:pathLst>
          </a:custGeom>
          <a:blipFill>
            <a:blip r:embed="rId2"/>
            <a:srcRect/>
            <a:stretch>
              <a:fillRect l="-173104" t="23847" r="3068" b="-7479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en-US" noProof="0" dirty="0"/>
              <a:t> 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="" xmlns:a16="http://schemas.microsoft.com/office/drawing/2014/main" id="{37DED860-B2F3-4B02-B7C4-F0FC61CFA7AC}"/>
              </a:ext>
            </a:extLst>
          </p:cNvPr>
          <p:cNvSpPr/>
          <p:nvPr/>
        </p:nvSpPr>
        <p:spPr>
          <a:xfrm>
            <a:off x="10792048" y="-12728"/>
            <a:ext cx="1398594" cy="1665599"/>
          </a:xfrm>
          <a:custGeom>
            <a:avLst/>
            <a:gdLst>
              <a:gd name="connsiteX0" fmla="*/ 1206619 w 1398594"/>
              <a:gd name="connsiteY0" fmla="*/ 12728 h 1665598"/>
              <a:gd name="connsiteX1" fmla="*/ 333133 w 1398594"/>
              <a:gd name="connsiteY1" fmla="*/ 1010815 h 1665598"/>
              <a:gd name="connsiteX2" fmla="*/ 12728 w 1398594"/>
              <a:gd name="connsiteY2" fmla="*/ 1656712 h 1665598"/>
              <a:gd name="connsiteX3" fmla="*/ 612852 w 1398594"/>
              <a:gd name="connsiteY3" fmla="*/ 1202804 h 1665598"/>
              <a:gd name="connsiteX4" fmla="*/ 1394793 w 1398594"/>
              <a:gd name="connsiteY4" fmla="*/ 297532 h 1665598"/>
              <a:gd name="connsiteX5" fmla="*/ 1394793 w 1398594"/>
              <a:gd name="connsiteY5" fmla="*/ 12728 h 166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8594" h="1665598">
                <a:moveTo>
                  <a:pt x="1206619" y="12728"/>
                </a:moveTo>
                <a:lnTo>
                  <a:pt x="333133" y="1010815"/>
                </a:lnTo>
                <a:lnTo>
                  <a:pt x="12728" y="1656712"/>
                </a:lnTo>
                <a:lnTo>
                  <a:pt x="612852" y="1202804"/>
                </a:lnTo>
                <a:lnTo>
                  <a:pt x="1394793" y="297532"/>
                </a:lnTo>
                <a:lnTo>
                  <a:pt x="1394793" y="12728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="" xmlns:a16="http://schemas.microsoft.com/office/drawing/2014/main" id="{A8325BE9-BD79-4F37-99D7-6CE4487E9256}"/>
              </a:ext>
            </a:extLst>
          </p:cNvPr>
          <p:cNvSpPr/>
          <p:nvPr/>
        </p:nvSpPr>
        <p:spPr>
          <a:xfrm>
            <a:off x="10686456" y="-12728"/>
            <a:ext cx="1513025" cy="1983461"/>
          </a:xfrm>
          <a:custGeom>
            <a:avLst/>
            <a:gdLst>
              <a:gd name="connsiteX0" fmla="*/ 1505410 w 1513024"/>
              <a:gd name="connsiteY0" fmla="*/ 12728 h 1983460"/>
              <a:gd name="connsiteX1" fmla="*/ 1504139 w 1513024"/>
              <a:gd name="connsiteY1" fmla="*/ 12728 h 1983460"/>
              <a:gd name="connsiteX2" fmla="*/ 12728 w 1513024"/>
              <a:gd name="connsiteY2" fmla="*/ 1699941 h 1983460"/>
              <a:gd name="connsiteX3" fmla="*/ 321691 w 1513024"/>
              <a:gd name="connsiteY3" fmla="*/ 1972031 h 1983460"/>
              <a:gd name="connsiteX4" fmla="*/ 1505410 w 1513024"/>
              <a:gd name="connsiteY4" fmla="*/ 633195 h 198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3024" h="1983460">
                <a:moveTo>
                  <a:pt x="1505410" y="12728"/>
                </a:moveTo>
                <a:lnTo>
                  <a:pt x="1504139" y="12728"/>
                </a:lnTo>
                <a:lnTo>
                  <a:pt x="12728" y="1699941"/>
                </a:lnTo>
                <a:lnTo>
                  <a:pt x="321691" y="1972031"/>
                </a:lnTo>
                <a:lnTo>
                  <a:pt x="1505410" y="633195"/>
                </a:lnTo>
                <a:close/>
              </a:path>
            </a:pathLst>
          </a:custGeom>
          <a:blipFill>
            <a:blip r:embed="rId3"/>
            <a:srcRect/>
            <a:stretch>
              <a:fillRect l="10185" t="-69719" r="-101663" b="637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977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A1845D3B-A7CA-4751-B979-90553EDEB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6A43512-71B9-49DF-A1D4-8CE3742E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B83A523-550D-4EF7-B5BF-4E5BA6655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C8A98FF-2C58-4968-A1DC-0EBD6961C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6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5E93C2C-842E-4579-ABBB-7ED2CC0BA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fld id="{98C0CDE5-970C-4CC4-BF43-0DA127E73E82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28830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1" r:id="rId7"/>
    <p:sldLayoutId id="2147483655" r:id="rId8"/>
    <p:sldLayoutId id="2147483657" r:id="rId9"/>
    <p:sldLayoutId id="2147483658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9" r:id="rId16"/>
    <p:sldLayoutId id="2147483670" r:id="rId17"/>
    <p:sldLayoutId id="2147483667" r:id="rId18"/>
    <p:sldLayoutId id="2147483671" r:id="rId19"/>
    <p:sldLayoutId id="2147483668" r:id="rId20"/>
    <p:sldLayoutId id="2147483660" r:id="rId2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57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74" userDrawn="1">
          <p15:clr>
            <a:srgbClr val="F26B43"/>
          </p15:clr>
        </p15:guide>
        <p15:guide id="4" pos="7106" userDrawn="1">
          <p15:clr>
            <a:srgbClr val="F26B43"/>
          </p15:clr>
        </p15:guide>
        <p15:guide id="5" orient="horz" pos="3748" userDrawn="1">
          <p15:clr>
            <a:srgbClr val="F26B43"/>
          </p15:clr>
        </p15:guide>
        <p15:guide id="6" pos="3250" userDrawn="1">
          <p15:clr>
            <a:srgbClr val="F26B43"/>
          </p15:clr>
        </p15:guide>
        <p15:guide id="7" pos="443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ile:SMirC-hi.svg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sa/3.0/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.timeanddate.com/calendar/roman-calendar.html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www.youtube.com/watch?v=Wu51v0FlSdM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orldoceanday.school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youtube.com/channel/UCAxW1XT0iEJo0TYlRfn6rYQ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7fb3Pdt8kxg" TargetMode="External"/><Relationship Id="rId2" Type="http://schemas.openxmlformats.org/officeDocument/2006/relationships/hyperlink" Target="https://www.youtube.com/watch?v=xmesRaf3bCA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spellzone.com/word_lists/games-2914.htm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ile:SMirC-hi.svg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sa/3.0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://www.storylineonline.com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="" xmlns:a16="http://schemas.microsoft.com/office/drawing/2014/main" id="{7671E014-38A6-4604-84E2-0E92500FBC5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en-GB" sz="2400" dirty="0" smtClean="0"/>
              <a:t>8.6.20</a:t>
            </a:r>
            <a:endParaRPr lang="ru-RU" sz="2400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2FF535A0-9A52-40AD-972C-D0F96C9052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5400" dirty="0" smtClean="0"/>
              <a:t>Monday</a:t>
            </a:r>
            <a:endParaRPr lang="ru-RU" sz="5400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A81143F-FBEE-4565-886D-08852310C8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Comic Sans MS" panose="030F0702030302020204" pitchFamily="66" charset="0"/>
              </a:rPr>
              <a:t>Daily Plan</a:t>
            </a:r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14" name="Picture Placeholder 8" descr="Painting and Drawing Tools Set">
            <a:extLst>
              <a:ext uri="{FF2B5EF4-FFF2-40B4-BE49-F238E27FC236}">
                <a16:creationId xmlns="" xmlns:a16="http://schemas.microsoft.com/office/drawing/2014/main" id="{071F34E4-4C09-4C3D-9844-4E147BD7CAD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10922" r="10922"/>
          <a:stretch/>
        </p:blipFill>
        <p:spPr>
          <a:xfrm>
            <a:off x="0" y="1114425"/>
            <a:ext cx="6230938" cy="5314950"/>
          </a:xfrm>
        </p:spPr>
      </p:pic>
    </p:spTree>
    <p:extLst>
      <p:ext uri="{BB962C8B-B14F-4D97-AF65-F5344CB8AC3E}">
        <p14:creationId xmlns:p14="http://schemas.microsoft.com/office/powerpoint/2010/main" val="399774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ADD A FOOTER</a:t>
            </a: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10</a:t>
            </a:fld>
            <a:endParaRPr lang="en-US" noProof="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 rot="-360000">
            <a:off x="102583" y="1038224"/>
            <a:ext cx="4767918" cy="700842"/>
          </a:xfrm>
        </p:spPr>
        <p:txBody>
          <a:bodyPr>
            <a:normAutofit/>
          </a:bodyPr>
          <a:lstStyle/>
          <a:p>
            <a:r>
              <a:rPr lang="en-GB" dirty="0" smtClean="0"/>
              <a:t>Maths- Data Handling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4161694" y="2166549"/>
            <a:ext cx="803030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dirty="0" smtClean="0">
              <a:solidFill>
                <a:schemeClr val="bg1"/>
              </a:solidFill>
            </a:endParaRPr>
          </a:p>
          <a:p>
            <a:r>
              <a:rPr lang="en-GB" sz="2400" dirty="0" smtClean="0">
                <a:solidFill>
                  <a:schemeClr val="bg1"/>
                </a:solidFill>
              </a:rPr>
              <a:t>Information which appears in a </a:t>
            </a:r>
            <a:r>
              <a:rPr lang="en-GB" sz="2400" dirty="0" smtClean="0">
                <a:solidFill>
                  <a:schemeClr val="accent1"/>
                </a:solidFill>
              </a:rPr>
              <a:t>table </a:t>
            </a:r>
            <a:r>
              <a:rPr lang="en-GB" sz="2400" dirty="0" smtClean="0">
                <a:solidFill>
                  <a:schemeClr val="bg1"/>
                </a:solidFill>
              </a:rPr>
              <a:t>or </a:t>
            </a:r>
            <a:r>
              <a:rPr lang="en-GB" sz="2400" dirty="0" smtClean="0">
                <a:solidFill>
                  <a:schemeClr val="accent1"/>
                </a:solidFill>
              </a:rPr>
              <a:t>chart </a:t>
            </a:r>
            <a:r>
              <a:rPr lang="en-GB" sz="2400" dirty="0" smtClean="0">
                <a:solidFill>
                  <a:schemeClr val="bg1"/>
                </a:solidFill>
              </a:rPr>
              <a:t>should be easy to read.</a:t>
            </a:r>
          </a:p>
          <a:p>
            <a:endParaRPr lang="en-GB" sz="2400" dirty="0">
              <a:solidFill>
                <a:schemeClr val="bg1"/>
              </a:solidFill>
            </a:endParaRPr>
          </a:p>
          <a:p>
            <a:r>
              <a:rPr lang="en-GB" sz="2400" dirty="0" smtClean="0">
                <a:solidFill>
                  <a:schemeClr val="bg1"/>
                </a:solidFill>
              </a:rPr>
              <a:t>This table shows the number of pupils from a Primary 3 class who were absent with flu from school during one week last winter.</a:t>
            </a:r>
          </a:p>
          <a:p>
            <a:endParaRPr lang="en-GB" sz="2400" dirty="0">
              <a:solidFill>
                <a:schemeClr val="bg1"/>
              </a:solidFill>
            </a:endParaRPr>
          </a:p>
          <a:p>
            <a:r>
              <a:rPr lang="en-GB" sz="2400" dirty="0" smtClean="0">
                <a:solidFill>
                  <a:schemeClr val="bg1"/>
                </a:solidFill>
              </a:rPr>
              <a:t>We know – there were </a:t>
            </a:r>
            <a:r>
              <a:rPr lang="en-GB" sz="2400" dirty="0" smtClean="0">
                <a:solidFill>
                  <a:schemeClr val="accent1"/>
                </a:solidFill>
              </a:rPr>
              <a:t>6</a:t>
            </a:r>
            <a:r>
              <a:rPr lang="en-GB" sz="2400" dirty="0" smtClean="0">
                <a:solidFill>
                  <a:schemeClr val="bg1"/>
                </a:solidFill>
              </a:rPr>
              <a:t> absent on Tuesday</a:t>
            </a:r>
          </a:p>
          <a:p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smtClean="0">
                <a:solidFill>
                  <a:schemeClr val="bg1"/>
                </a:solidFill>
              </a:rPr>
              <a:t>                 -  the longer the week went on, the more absences</a:t>
            </a:r>
          </a:p>
          <a:p>
            <a:endParaRPr lang="en-GB" sz="2400" dirty="0">
              <a:solidFill>
                <a:schemeClr val="bg1"/>
              </a:solidFill>
            </a:endParaRPr>
          </a:p>
          <a:p>
            <a:r>
              <a:rPr lang="en-GB" sz="2400" dirty="0" smtClean="0">
                <a:solidFill>
                  <a:schemeClr val="bg1"/>
                </a:solidFill>
              </a:rPr>
              <a:t>Many more pieces of information can be taken from the table. </a:t>
            </a:r>
          </a:p>
          <a:p>
            <a:endParaRPr lang="en-GB" sz="2400" dirty="0" smtClean="0">
              <a:solidFill>
                <a:schemeClr val="bg1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235379"/>
              </p:ext>
            </p:extLst>
          </p:nvPr>
        </p:nvGraphicFramePr>
        <p:xfrm>
          <a:off x="85969" y="3427696"/>
          <a:ext cx="3630246" cy="222504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815123"/>
                <a:gridCol w="1815123"/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Day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Number Absent 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Monday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4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Tuesday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6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Wednesday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7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Thursday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9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Friday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10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69631" y="2166549"/>
            <a:ext cx="26611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accent1"/>
                </a:solidFill>
              </a:rPr>
              <a:t>L.I. I can read information from a table</a:t>
            </a:r>
            <a:r>
              <a:rPr lang="en-GB" sz="2000" b="1" dirty="0" smtClean="0">
                <a:solidFill>
                  <a:schemeClr val="accent1"/>
                </a:solidFill>
              </a:rPr>
              <a:t>.</a:t>
            </a:r>
            <a:endParaRPr lang="en-GB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246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11</a:t>
            </a:fld>
            <a:endParaRPr lang="en-US" noProof="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 rot="-360000">
            <a:off x="201341" y="1071827"/>
            <a:ext cx="4065084" cy="700842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Reading information from a table</a:t>
            </a:r>
            <a:endParaRPr lang="en-GB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0605907"/>
              </p:ext>
            </p:extLst>
          </p:nvPr>
        </p:nvGraphicFramePr>
        <p:xfrm>
          <a:off x="97690" y="3298738"/>
          <a:ext cx="3958494" cy="2726922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979247"/>
                <a:gridCol w="1979247"/>
              </a:tblGrid>
              <a:tr h="454487">
                <a:tc>
                  <a:txBody>
                    <a:bodyPr/>
                    <a:lstStyle/>
                    <a:p>
                      <a:r>
                        <a:rPr lang="en-GB" dirty="0" smtClean="0"/>
                        <a:t>Day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Number Absent 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4487">
                <a:tc>
                  <a:txBody>
                    <a:bodyPr/>
                    <a:lstStyle/>
                    <a:p>
                      <a:r>
                        <a:rPr lang="en-GB" dirty="0" smtClean="0"/>
                        <a:t>Monday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4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4487">
                <a:tc>
                  <a:txBody>
                    <a:bodyPr/>
                    <a:lstStyle/>
                    <a:p>
                      <a:r>
                        <a:rPr lang="en-GB" dirty="0" smtClean="0"/>
                        <a:t>Tuesday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6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4487">
                <a:tc>
                  <a:txBody>
                    <a:bodyPr/>
                    <a:lstStyle/>
                    <a:p>
                      <a:r>
                        <a:rPr lang="en-GB" dirty="0" smtClean="0"/>
                        <a:t>Wednesday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7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4487">
                <a:tc>
                  <a:txBody>
                    <a:bodyPr/>
                    <a:lstStyle/>
                    <a:p>
                      <a:r>
                        <a:rPr lang="en-GB" dirty="0" smtClean="0"/>
                        <a:t>Thursday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9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4487">
                <a:tc>
                  <a:txBody>
                    <a:bodyPr/>
                    <a:lstStyle/>
                    <a:p>
                      <a:r>
                        <a:rPr lang="en-GB" dirty="0" smtClean="0"/>
                        <a:t>Friday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10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403201" y="2965939"/>
            <a:ext cx="7788799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</a:rPr>
              <a:t>Task 1- Use the table to answer these questions;</a:t>
            </a:r>
          </a:p>
          <a:p>
            <a:endParaRPr lang="en-GB" sz="2400" dirty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r>
              <a:rPr lang="en-GB" sz="2400" dirty="0" smtClean="0">
                <a:solidFill>
                  <a:schemeClr val="bg1"/>
                </a:solidFill>
              </a:rPr>
              <a:t>How many pupils were absent on Monday?</a:t>
            </a:r>
          </a:p>
          <a:p>
            <a:pPr marL="342900" indent="-342900">
              <a:buAutoNum type="arabicPeriod"/>
            </a:pPr>
            <a:r>
              <a:rPr lang="en-GB" sz="2400" dirty="0" smtClean="0">
                <a:solidFill>
                  <a:schemeClr val="bg1"/>
                </a:solidFill>
              </a:rPr>
              <a:t>How many pupils were absent on Wednesday?</a:t>
            </a:r>
          </a:p>
          <a:p>
            <a:pPr marL="342900" indent="-342900">
              <a:buAutoNum type="arabicPeriod"/>
            </a:pPr>
            <a:r>
              <a:rPr lang="en-GB" sz="2400" dirty="0" smtClean="0">
                <a:solidFill>
                  <a:schemeClr val="bg1"/>
                </a:solidFill>
              </a:rPr>
              <a:t>How many </a:t>
            </a:r>
            <a:r>
              <a:rPr lang="en-GB" sz="2400" dirty="0" smtClean="0">
                <a:solidFill>
                  <a:schemeClr val="accent1"/>
                </a:solidFill>
              </a:rPr>
              <a:t>more </a:t>
            </a:r>
            <a:r>
              <a:rPr lang="en-GB" sz="2400" dirty="0" smtClean="0">
                <a:solidFill>
                  <a:schemeClr val="bg1"/>
                </a:solidFill>
              </a:rPr>
              <a:t>were absent on Thursday than Monday?</a:t>
            </a:r>
          </a:p>
          <a:p>
            <a:pPr marL="342900" indent="-342900">
              <a:buAutoNum type="arabicPeriod"/>
            </a:pPr>
            <a:r>
              <a:rPr lang="en-GB" sz="2400" dirty="0" smtClean="0">
                <a:solidFill>
                  <a:schemeClr val="bg1"/>
                </a:solidFill>
              </a:rPr>
              <a:t>How many </a:t>
            </a:r>
            <a:r>
              <a:rPr lang="en-GB" sz="2400" dirty="0" smtClean="0">
                <a:solidFill>
                  <a:schemeClr val="accent1"/>
                </a:solidFill>
              </a:rPr>
              <a:t>less</a:t>
            </a:r>
            <a:r>
              <a:rPr lang="en-GB" sz="2400" dirty="0" smtClean="0">
                <a:solidFill>
                  <a:schemeClr val="bg1"/>
                </a:solidFill>
              </a:rPr>
              <a:t> were absent on Tuesday than Wednesday?</a:t>
            </a:r>
          </a:p>
          <a:p>
            <a:pPr marL="342900" indent="-342900">
              <a:buAutoNum type="arabicPeriod"/>
            </a:pPr>
            <a:r>
              <a:rPr lang="en-GB" sz="2400" dirty="0" smtClean="0">
                <a:solidFill>
                  <a:schemeClr val="bg1"/>
                </a:solidFill>
              </a:rPr>
              <a:t>How many absences were there</a:t>
            </a:r>
            <a:r>
              <a:rPr lang="en-GB" sz="2400" dirty="0" smtClean="0">
                <a:solidFill>
                  <a:schemeClr val="accent1"/>
                </a:solidFill>
              </a:rPr>
              <a:t> altogether </a:t>
            </a:r>
            <a:r>
              <a:rPr lang="en-GB" sz="2400" dirty="0" smtClean="0">
                <a:solidFill>
                  <a:schemeClr val="bg1"/>
                </a:solidFill>
              </a:rPr>
              <a:t>that week? </a:t>
            </a:r>
            <a:endParaRPr lang="en-GB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3446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ADD A FOOTER</a:t>
            </a: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12</a:t>
            </a:fld>
            <a:endParaRPr lang="en-US" noProof="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Reading tables for information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4337538" y="2574648"/>
            <a:ext cx="722141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u="sng" dirty="0" smtClean="0">
                <a:solidFill>
                  <a:schemeClr val="bg1"/>
                </a:solidFill>
              </a:rPr>
              <a:t>Task 2</a:t>
            </a:r>
            <a:endParaRPr lang="en-GB" sz="2400" dirty="0" smtClean="0">
              <a:solidFill>
                <a:schemeClr val="bg1"/>
              </a:solidFill>
            </a:endParaRPr>
          </a:p>
          <a:p>
            <a:r>
              <a:rPr lang="en-GB" sz="2400" dirty="0" smtClean="0">
                <a:solidFill>
                  <a:schemeClr val="bg1"/>
                </a:solidFill>
              </a:rPr>
              <a:t>Nurse Perry has set her TV box to record her favourite programmes while she is at work.</a:t>
            </a:r>
          </a:p>
          <a:p>
            <a:endParaRPr lang="en-GB" sz="2400" dirty="0">
              <a:solidFill>
                <a:schemeClr val="bg1"/>
              </a:solidFill>
            </a:endParaRPr>
          </a:p>
          <a:p>
            <a:pPr marL="457200" indent="-457200">
              <a:buAutoNum type="arabicPeriod"/>
            </a:pPr>
            <a:r>
              <a:rPr lang="en-GB" sz="2400" dirty="0" smtClean="0">
                <a:solidFill>
                  <a:schemeClr val="bg1"/>
                </a:solidFill>
              </a:rPr>
              <a:t>What time is </a:t>
            </a:r>
            <a:r>
              <a:rPr lang="en-GB" sz="2400" dirty="0" smtClean="0">
                <a:solidFill>
                  <a:schemeClr val="accent3"/>
                </a:solidFill>
              </a:rPr>
              <a:t>CSI Ayr </a:t>
            </a:r>
            <a:r>
              <a:rPr lang="en-GB" sz="2400" dirty="0" smtClean="0">
                <a:solidFill>
                  <a:schemeClr val="bg1"/>
                </a:solidFill>
              </a:rPr>
              <a:t>on at?</a:t>
            </a:r>
          </a:p>
          <a:p>
            <a:pPr marL="457200" indent="-457200">
              <a:buAutoNum type="arabicPeriod"/>
            </a:pPr>
            <a:r>
              <a:rPr lang="en-GB" sz="2400" dirty="0" smtClean="0">
                <a:solidFill>
                  <a:schemeClr val="bg1"/>
                </a:solidFill>
              </a:rPr>
              <a:t>When does </a:t>
            </a:r>
            <a:r>
              <a:rPr lang="en-GB" sz="2400" dirty="0" err="1" smtClean="0">
                <a:solidFill>
                  <a:schemeClr val="accent3"/>
                </a:solidFill>
              </a:rPr>
              <a:t>Emmerdake</a:t>
            </a:r>
            <a:r>
              <a:rPr lang="en-GB" sz="2400" dirty="0" smtClean="0">
                <a:solidFill>
                  <a:schemeClr val="accent3"/>
                </a:solidFill>
              </a:rPr>
              <a:t> </a:t>
            </a:r>
            <a:r>
              <a:rPr lang="en-GB" sz="2400" dirty="0" smtClean="0">
                <a:solidFill>
                  <a:schemeClr val="bg1"/>
                </a:solidFill>
              </a:rPr>
              <a:t>start?</a:t>
            </a:r>
          </a:p>
          <a:p>
            <a:pPr marL="457200" indent="-457200">
              <a:buAutoNum type="arabicPeriod"/>
            </a:pPr>
            <a:r>
              <a:rPr lang="en-GB" sz="2400" dirty="0" smtClean="0">
                <a:solidFill>
                  <a:schemeClr val="bg1"/>
                </a:solidFill>
              </a:rPr>
              <a:t>How long </a:t>
            </a:r>
            <a:r>
              <a:rPr lang="en-GB" sz="2400" dirty="0" smtClean="0">
                <a:solidFill>
                  <a:schemeClr val="accent3"/>
                </a:solidFill>
              </a:rPr>
              <a:t>after</a:t>
            </a:r>
            <a:r>
              <a:rPr lang="en-GB" sz="2400" dirty="0" smtClean="0">
                <a:solidFill>
                  <a:schemeClr val="bg1"/>
                </a:solidFill>
              </a:rPr>
              <a:t> Corrie Road starts does CSI Ayr come on?</a:t>
            </a:r>
          </a:p>
          <a:p>
            <a:r>
              <a:rPr lang="en-GB" sz="2400" dirty="0" smtClean="0">
                <a:solidFill>
                  <a:schemeClr val="bg1"/>
                </a:solidFill>
              </a:rPr>
              <a:t>Extension- Can you give two more pieces of information from the table.</a:t>
            </a:r>
          </a:p>
          <a:p>
            <a:r>
              <a:rPr lang="en-GB" sz="2400" dirty="0" smtClean="0">
                <a:solidFill>
                  <a:schemeClr val="bg1"/>
                </a:solidFill>
              </a:rPr>
              <a:t>Extension/optional task on </a:t>
            </a:r>
            <a:r>
              <a:rPr lang="en-GB" sz="2400" smtClean="0">
                <a:solidFill>
                  <a:schemeClr val="bg1"/>
                </a:solidFill>
              </a:rPr>
              <a:t>the blog.</a:t>
            </a:r>
            <a:endParaRPr lang="en-GB" sz="2400" dirty="0" smtClean="0">
              <a:solidFill>
                <a:schemeClr val="bg1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3973590"/>
              </p:ext>
            </p:extLst>
          </p:nvPr>
        </p:nvGraphicFramePr>
        <p:xfrm>
          <a:off x="0" y="3071447"/>
          <a:ext cx="3821724" cy="2085275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1910862"/>
                <a:gridCol w="1910862"/>
              </a:tblGrid>
              <a:tr h="562707">
                <a:tc>
                  <a:txBody>
                    <a:bodyPr/>
                    <a:lstStyle/>
                    <a:p>
                      <a:r>
                        <a:rPr lang="en-GB" dirty="0" smtClean="0"/>
                        <a:t>Start</a:t>
                      </a:r>
                      <a:r>
                        <a:rPr lang="en-GB" baseline="0" dirty="0" smtClean="0"/>
                        <a:t> Times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Programme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0048">
                <a:tc>
                  <a:txBody>
                    <a:bodyPr/>
                    <a:lstStyle/>
                    <a:p>
                      <a:r>
                        <a:rPr lang="en-GB" dirty="0" smtClean="0"/>
                        <a:t>7.00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Emmerdake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7.30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Corrie Road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8.00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CSI Ayr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9.00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Our Family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58536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="" xmlns:a16="http://schemas.microsoft.com/office/drawing/2014/main" id="{93397CCF-DD35-4673-8551-90CB413F0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07" y="640081"/>
            <a:ext cx="3377183" cy="1137919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 smtClean="0"/>
              <a:t>Lunch Time</a:t>
            </a:r>
            <a:endParaRPr lang="en-US" sz="4400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="" xmlns:a16="http://schemas.microsoft.com/office/drawing/2014/main" id="{F6DF4815-F51C-4985-B1DC-EC3FA066493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r="-1" b="9016"/>
          <a:stretch/>
        </p:blipFill>
        <p:spPr>
          <a:xfrm>
            <a:off x="4654297" y="10"/>
            <a:ext cx="7537704" cy="685799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71CCB94-D08E-4DDF-B590-4FF4BFB5C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26476" y="6356350"/>
            <a:ext cx="625443" cy="365125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fld id="{98C0CDE5-970C-4CC4-BF43-0DA127E73E82}" type="slidenum">
              <a:rPr lang="en-US" sz="1200" b="0">
                <a:solidFill>
                  <a:srgbClr val="FFFFFF"/>
                </a:solidFill>
                <a:latin typeface="Calibri" panose="020F0502020204030204"/>
              </a:rPr>
              <a:pPr algn="r">
                <a:spcAft>
                  <a:spcPts val="600"/>
                </a:spcAft>
                <a:defRPr/>
              </a:pPr>
              <a:t>13</a:t>
            </a:fld>
            <a:endParaRPr lang="en-US" sz="1200" b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CA7E900-C5C0-455F-8891-39F8FB7388DC}"/>
              </a:ext>
            </a:extLst>
          </p:cNvPr>
          <p:cNvSpPr txBox="1"/>
          <p:nvPr/>
        </p:nvSpPr>
        <p:spPr>
          <a:xfrm>
            <a:off x="9559549" y="6657945"/>
            <a:ext cx="263245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GB" sz="700">
                <a:solidFill>
                  <a:srgbClr val="FFFFFF"/>
                </a:solidFill>
                <a:hlinkClick r:id="rId3" tooltip="http://en.wikipedia.org/wiki/File:SMirC-hi.svg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This Photo</a:t>
            </a:r>
            <a:r>
              <a:rPr lang="en-GB" sz="700">
                <a:solidFill>
                  <a:srgbClr val="FFFFFF"/>
                </a:solidFill>
              </a:rPr>
              <a:t> by Unknown Author is licensed under </a:t>
            </a:r>
            <a:r>
              <a:rPr lang="en-GB" sz="700">
                <a:solidFill>
                  <a:srgbClr val="FFFFFF"/>
                </a:solidFill>
                <a:hlinkClick r:id="rId4" tooltip="https://creativecommons.org/licenses/by-sa/3.0/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CC BY-SA</a:t>
            </a:r>
            <a:endParaRPr lang="en-GB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061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ADD A FOOTER</a:t>
            </a: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14</a:t>
            </a:fld>
            <a:endParaRPr lang="en-US" noProof="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Romans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4016228" y="2504998"/>
            <a:ext cx="803030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b="1" u="sng" dirty="0" smtClean="0">
              <a:solidFill>
                <a:schemeClr val="bg1"/>
              </a:solidFill>
            </a:endParaRPr>
          </a:p>
          <a:p>
            <a:r>
              <a:rPr lang="en-GB" b="1" u="sng" dirty="0" smtClean="0">
                <a:solidFill>
                  <a:schemeClr val="bg1"/>
                </a:solidFill>
              </a:rPr>
              <a:t>L.I. I am learning to understand how </a:t>
            </a:r>
            <a:r>
              <a:rPr lang="en-GB" b="1" u="sng" dirty="0">
                <a:solidFill>
                  <a:schemeClr val="bg1"/>
                </a:solidFill>
              </a:rPr>
              <a:t>Roman ideas still impact our lives today</a:t>
            </a:r>
            <a:r>
              <a:rPr lang="en-GB" b="1" dirty="0" smtClean="0">
                <a:solidFill>
                  <a:schemeClr val="bg1"/>
                </a:solidFill>
              </a:rPr>
              <a:t>.</a:t>
            </a:r>
            <a:endParaRPr lang="en-GB" b="1" u="sng" dirty="0" smtClean="0">
              <a:solidFill>
                <a:schemeClr val="bg1"/>
              </a:solidFill>
            </a:endParaRPr>
          </a:p>
          <a:p>
            <a:endParaRPr lang="en-GB" b="1" u="sng" dirty="0">
              <a:solidFill>
                <a:schemeClr val="bg1"/>
              </a:solidFill>
            </a:endParaRPr>
          </a:p>
          <a:p>
            <a:pPr algn="ctr"/>
            <a:r>
              <a:rPr lang="en-GB" u="sng" dirty="0" smtClean="0">
                <a:solidFill>
                  <a:schemeClr val="bg1"/>
                </a:solidFill>
              </a:rPr>
              <a:t>Roman Poem</a:t>
            </a:r>
          </a:p>
          <a:p>
            <a:pPr algn="ctr"/>
            <a:endParaRPr lang="en-GB" dirty="0">
              <a:solidFill>
                <a:schemeClr val="bg1"/>
              </a:solidFill>
            </a:endParaRPr>
          </a:p>
          <a:p>
            <a:pPr algn="ctr"/>
            <a:r>
              <a:rPr lang="en-GB" dirty="0">
                <a:solidFill>
                  <a:schemeClr val="bg1"/>
                </a:solidFill>
              </a:rPr>
              <a:t>The Romans gave us aqueducts,</a:t>
            </a:r>
          </a:p>
          <a:p>
            <a:pPr algn="ctr"/>
            <a:r>
              <a:rPr lang="en-GB" dirty="0">
                <a:solidFill>
                  <a:schemeClr val="bg1"/>
                </a:solidFill>
              </a:rPr>
              <a:t>Fine buildings and straight roads,</a:t>
            </a:r>
          </a:p>
          <a:p>
            <a:pPr algn="ctr"/>
            <a:r>
              <a:rPr lang="en-GB" dirty="0">
                <a:solidFill>
                  <a:schemeClr val="bg1"/>
                </a:solidFill>
              </a:rPr>
              <a:t>Where all those Roman legionaries</a:t>
            </a:r>
          </a:p>
          <a:p>
            <a:pPr algn="ctr"/>
            <a:r>
              <a:rPr lang="en-GB" dirty="0">
                <a:solidFill>
                  <a:schemeClr val="bg1"/>
                </a:solidFill>
              </a:rPr>
              <a:t>Marched with heavy loads.</a:t>
            </a:r>
          </a:p>
          <a:p>
            <a:pPr algn="ctr"/>
            <a:r>
              <a:rPr lang="en-GB" dirty="0">
                <a:solidFill>
                  <a:schemeClr val="bg1"/>
                </a:solidFill>
              </a:rPr>
              <a:t> </a:t>
            </a:r>
          </a:p>
          <a:p>
            <a:pPr algn="ctr"/>
            <a:r>
              <a:rPr lang="en-GB" dirty="0">
                <a:solidFill>
                  <a:schemeClr val="bg1"/>
                </a:solidFill>
              </a:rPr>
              <a:t>They gave us central heating,</a:t>
            </a:r>
          </a:p>
          <a:p>
            <a:pPr algn="ctr"/>
            <a:r>
              <a:rPr lang="en-GB" dirty="0">
                <a:solidFill>
                  <a:schemeClr val="bg1"/>
                </a:solidFill>
              </a:rPr>
              <a:t>Good laws, a peaceful home...</a:t>
            </a:r>
          </a:p>
          <a:p>
            <a:pPr algn="ctr"/>
            <a:r>
              <a:rPr lang="en-GB" dirty="0">
                <a:solidFill>
                  <a:schemeClr val="bg1"/>
                </a:solidFill>
              </a:rPr>
              <a:t>Then after just four centuries</a:t>
            </a:r>
          </a:p>
          <a:p>
            <a:pPr algn="ctr"/>
            <a:r>
              <a:rPr lang="en-GB" dirty="0">
                <a:solidFill>
                  <a:schemeClr val="bg1"/>
                </a:solidFill>
              </a:rPr>
              <a:t>They shuffled back to Rome.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316524" y="2230507"/>
            <a:ext cx="25498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u="sng" dirty="0" smtClean="0"/>
              <a:t>Roman Legacy- Language and calendar</a:t>
            </a:r>
            <a:endParaRPr lang="en-GB" sz="2400" b="1" u="sng" dirty="0"/>
          </a:p>
          <a:p>
            <a:endParaRPr lang="en-GB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24" y="3707835"/>
            <a:ext cx="4642338" cy="3094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28063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ADD A FOOTER</a:t>
            </a: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15</a:t>
            </a:fld>
            <a:endParaRPr lang="en-US" noProof="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Roman Calendar 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164125" y="2686037"/>
            <a:ext cx="336452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I know </a:t>
            </a:r>
            <a:r>
              <a:rPr lang="en-GB" sz="2400" dirty="0"/>
              <a:t>the origins of our calendar and understand the origin of some of the </a:t>
            </a:r>
            <a:r>
              <a:rPr lang="en-GB" sz="2400" dirty="0" smtClean="0"/>
              <a:t>names</a:t>
            </a:r>
          </a:p>
          <a:p>
            <a:endParaRPr lang="en-GB" sz="2400" dirty="0" smtClean="0"/>
          </a:p>
          <a:p>
            <a:endParaRPr lang="en-GB" sz="2400" dirty="0"/>
          </a:p>
          <a:p>
            <a:endParaRPr lang="en-GB" sz="2400" dirty="0" smtClean="0"/>
          </a:p>
          <a:p>
            <a:r>
              <a:rPr lang="en-GB" sz="2400" dirty="0" smtClean="0"/>
              <a:t>Click on the picture for more information on Roman calendar. </a:t>
            </a:r>
          </a:p>
        </p:txBody>
      </p:sp>
      <p:pic>
        <p:nvPicPr>
          <p:cNvPr id="5122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027" y="1989259"/>
            <a:ext cx="796290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70345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ADD A FOOTER</a:t>
            </a: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16</a:t>
            </a:fld>
            <a:endParaRPr lang="en-US" noProof="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Calendar Tasks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5474676" y="2243519"/>
            <a:ext cx="641252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dirty="0" smtClean="0">
              <a:solidFill>
                <a:schemeClr val="bg1"/>
              </a:solidFill>
            </a:endParaRPr>
          </a:p>
          <a:p>
            <a:endParaRPr lang="en-GB" sz="2400" dirty="0">
              <a:solidFill>
                <a:schemeClr val="bg1"/>
              </a:solidFill>
            </a:endParaRPr>
          </a:p>
          <a:p>
            <a:r>
              <a:rPr lang="en-GB" sz="2400" dirty="0" smtClean="0">
                <a:solidFill>
                  <a:schemeClr val="bg1"/>
                </a:solidFill>
              </a:rPr>
              <a:t>Task 1. Watch this clip which helps explain the Roman calendar</a:t>
            </a:r>
          </a:p>
          <a:p>
            <a:r>
              <a:rPr lang="en-GB" sz="2400" dirty="0">
                <a:hlinkClick r:id="rId2"/>
              </a:rPr>
              <a:t>https://</a:t>
            </a:r>
            <a:r>
              <a:rPr lang="en-GB" sz="2400" dirty="0" smtClean="0">
                <a:hlinkClick r:id="rId2"/>
              </a:rPr>
              <a:t>www.youtube.com/watch?v=Wu51v0FlSdM</a:t>
            </a:r>
            <a:endParaRPr lang="en-GB" sz="2400" dirty="0" smtClean="0"/>
          </a:p>
          <a:p>
            <a:endParaRPr lang="en-GB" sz="2400" dirty="0" smtClean="0"/>
          </a:p>
          <a:p>
            <a:r>
              <a:rPr lang="en-GB" sz="2400" dirty="0" smtClean="0">
                <a:solidFill>
                  <a:schemeClr val="bg1"/>
                </a:solidFill>
              </a:rPr>
              <a:t>Task 2.  Calendar task on the blog</a:t>
            </a:r>
          </a:p>
          <a:p>
            <a:endParaRPr lang="en-GB" sz="2400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38" y="2345942"/>
            <a:ext cx="3181717" cy="428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25787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17</a:t>
            </a:fld>
            <a:endParaRPr lang="en-US" noProof="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 rot="-360000">
            <a:off x="529171" y="1003757"/>
            <a:ext cx="4065084" cy="700842"/>
          </a:xfrm>
        </p:spPr>
        <p:txBody>
          <a:bodyPr/>
          <a:lstStyle/>
          <a:p>
            <a:r>
              <a:rPr lang="en-GB" dirty="0" smtClean="0">
                <a:latin typeface="SassoonCRInfant" panose="02010503020300020003" pitchFamily="2" charset="0"/>
              </a:rPr>
              <a:t>Topic Afternoon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3980619" y="2895133"/>
            <a:ext cx="793088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  <a:latin typeface="SassoonCRInfant" panose="02010503020300020003" pitchFamily="2" charset="0"/>
              </a:rPr>
              <a:t>Remember Monday and Wednesday afternoon is also time for you to complete the activities you have chosen from the topic grid. </a:t>
            </a:r>
          </a:p>
          <a:p>
            <a:endParaRPr lang="en-GB" sz="2400" dirty="0" smtClean="0">
              <a:solidFill>
                <a:schemeClr val="bg1"/>
              </a:solidFill>
              <a:latin typeface="SassoonCRInfant" panose="02010503020300020003" pitchFamily="2" charset="0"/>
            </a:endParaRPr>
          </a:p>
          <a:p>
            <a:endParaRPr lang="en-GB" sz="2400" dirty="0">
              <a:solidFill>
                <a:schemeClr val="bg1"/>
              </a:solidFill>
              <a:latin typeface="SassoonCRInfant" panose="02010503020300020003" pitchFamily="2" charset="0"/>
            </a:endParaRPr>
          </a:p>
          <a:p>
            <a:r>
              <a:rPr lang="en-GB" sz="2400" dirty="0" smtClean="0">
                <a:solidFill>
                  <a:schemeClr val="bg1"/>
                </a:solidFill>
                <a:latin typeface="SassoonCRInfant" panose="02010503020300020003" pitchFamily="2" charset="0"/>
              </a:rPr>
              <a:t>Have fun and remember to send in your pictures if you would like to share your learning!</a:t>
            </a:r>
            <a:endParaRPr lang="en-GB" sz="2400" dirty="0">
              <a:solidFill>
                <a:schemeClr val="bg1"/>
              </a:solidFill>
              <a:latin typeface="SassoonCRInfant" panose="02010503020300020003" pitchFamily="2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10707"/>
            <a:ext cx="3115869" cy="2368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51484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ADD A FOOTER</a:t>
            </a: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2</a:t>
            </a:fld>
            <a:endParaRPr lang="en-US" noProof="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World Oceans Day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4232031" y="3012832"/>
            <a:ext cx="7959969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u="sng" dirty="0" smtClean="0">
                <a:solidFill>
                  <a:schemeClr val="bg1"/>
                </a:solidFill>
              </a:rPr>
              <a:t>Today is ‘World Oceans Day. </a:t>
            </a:r>
          </a:p>
          <a:p>
            <a:endParaRPr lang="en-GB" sz="2400" dirty="0">
              <a:solidFill>
                <a:schemeClr val="bg1"/>
              </a:solidFill>
            </a:endParaRPr>
          </a:p>
          <a:p>
            <a:r>
              <a:rPr lang="en-GB" sz="2400" dirty="0" smtClean="0">
                <a:solidFill>
                  <a:schemeClr val="bg1"/>
                </a:solidFill>
              </a:rPr>
              <a:t>If you click on this link, </a:t>
            </a:r>
            <a:r>
              <a:rPr lang="en-GB" sz="2400" dirty="0" smtClean="0">
                <a:solidFill>
                  <a:schemeClr val="bg1"/>
                </a:solidFill>
              </a:rPr>
              <a:t>it </a:t>
            </a:r>
            <a:r>
              <a:rPr lang="en-GB" sz="2400" dirty="0" smtClean="0">
                <a:solidFill>
                  <a:schemeClr val="bg1"/>
                </a:solidFill>
              </a:rPr>
              <a:t>gives you access to a range of fantastic video throughout the day on a range of ocean topics. It all starts at 9am and goes on all day.  Please feel free to dip in and out as you wish.</a:t>
            </a:r>
            <a:endParaRPr lang="en-GB" sz="2400" dirty="0">
              <a:solidFill>
                <a:schemeClr val="bg1"/>
              </a:solidFill>
            </a:endParaRPr>
          </a:p>
          <a:p>
            <a:r>
              <a:rPr lang="en-GB" sz="2400" dirty="0" smtClean="0">
                <a:solidFill>
                  <a:schemeClr val="bg1"/>
                </a:solidFill>
              </a:rPr>
              <a:t>I am looking forward to finding out how to breathe like a dolphin at 10.00am. </a:t>
            </a:r>
          </a:p>
          <a:p>
            <a:endParaRPr lang="en-GB" sz="2400" dirty="0">
              <a:solidFill>
                <a:schemeClr val="bg1"/>
              </a:solidFill>
            </a:endParaRPr>
          </a:p>
          <a:p>
            <a:r>
              <a:rPr lang="en-GB" sz="2400" dirty="0">
                <a:hlinkClick r:id="rId2"/>
              </a:rPr>
              <a:t>https://worldoceanday.school</a:t>
            </a:r>
            <a:r>
              <a:rPr lang="en-GB" sz="2400" dirty="0" smtClean="0">
                <a:hlinkClick r:id="rId2"/>
              </a:rPr>
              <a:t>/</a:t>
            </a:r>
            <a:endParaRPr lang="en-GB" sz="2400" dirty="0" smtClean="0"/>
          </a:p>
          <a:p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49105"/>
            <a:ext cx="3912569" cy="2442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25391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ADD A FOOTER</a:t>
            </a: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3</a:t>
            </a:fld>
            <a:endParaRPr lang="en-US" noProof="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My weekend update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6318738" y="2075445"/>
            <a:ext cx="57443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This weekend, Quinn has been having fun with Petra- she is getting so big and getting all her feathers through. We went to </a:t>
            </a:r>
            <a:r>
              <a:rPr lang="en-GB" sz="2000" dirty="0" err="1" smtClean="0">
                <a:solidFill>
                  <a:schemeClr val="bg1"/>
                </a:solidFill>
              </a:rPr>
              <a:t>Beecraigs</a:t>
            </a:r>
            <a:r>
              <a:rPr lang="en-GB" sz="2000" dirty="0" smtClean="0">
                <a:solidFill>
                  <a:schemeClr val="bg1"/>
                </a:solidFill>
              </a:rPr>
              <a:t> and feed the baby geese too and met a cow. 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76" y="2274276"/>
            <a:ext cx="2989385" cy="3985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679" y="1993383"/>
            <a:ext cx="2817934" cy="3757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971" y="3590423"/>
            <a:ext cx="2151746" cy="2868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0892" y="3135116"/>
            <a:ext cx="2502017" cy="3336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76648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A3BB251-92C3-4219-B70B-1FB4227B8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4</a:t>
            </a:fld>
            <a:endParaRPr lang="en-US" noProof="0" dirty="0"/>
          </a:p>
        </p:txBody>
      </p:sp>
      <p:sp>
        <p:nvSpPr>
          <p:cNvPr id="5" name="Title 4">
            <a:extLst>
              <a:ext uri="{FF2B5EF4-FFF2-40B4-BE49-F238E27FC236}">
                <a16:creationId xmlns="" xmlns:a16="http://schemas.microsoft.com/office/drawing/2014/main" id="{1C556C6D-1029-4C47-9ABE-088FAA060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200" dirty="0" smtClean="0"/>
              <a:t>Our Morning </a:t>
            </a:r>
            <a:endParaRPr lang="en-GB" sz="3200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AC4AC70-89A0-41DC-9E95-10F05D1A66BA}"/>
              </a:ext>
            </a:extLst>
          </p:cNvPr>
          <p:cNvSpPr txBox="1"/>
          <p:nvPr/>
        </p:nvSpPr>
        <p:spPr>
          <a:xfrm>
            <a:off x="4190353" y="2547713"/>
            <a:ext cx="811887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600" dirty="0" smtClean="0">
              <a:solidFill>
                <a:schemeClr val="bg1"/>
              </a:solidFill>
              <a:latin typeface="SassoonCRInfant" panose="02010503020300020003" pitchFamily="2" charset="0"/>
            </a:endParaRPr>
          </a:p>
          <a:p>
            <a:r>
              <a:rPr lang="en-GB" sz="3600" dirty="0" smtClean="0">
                <a:solidFill>
                  <a:schemeClr val="bg1"/>
                </a:solidFill>
                <a:latin typeface="SassoonCRInfant" panose="02010503020300020003" pitchFamily="2" charset="0"/>
              </a:rPr>
              <a:t>Morning Prayers </a:t>
            </a:r>
            <a:endParaRPr lang="en-GB" sz="3600" dirty="0">
              <a:solidFill>
                <a:schemeClr val="bg1"/>
              </a:solidFill>
              <a:latin typeface="SassoonCRInfant" panose="02010503020300020003" pitchFamily="2" charset="0"/>
            </a:endParaRPr>
          </a:p>
          <a:p>
            <a:endParaRPr lang="en-GB" sz="3600" dirty="0" smtClean="0">
              <a:solidFill>
                <a:schemeClr val="bg1"/>
              </a:solidFill>
              <a:latin typeface="SassoonCRInfant" panose="02010503020300020003" pitchFamily="2" charset="0"/>
            </a:endParaRPr>
          </a:p>
          <a:p>
            <a:r>
              <a:rPr lang="en-GB" sz="3600" dirty="0" smtClean="0">
                <a:solidFill>
                  <a:schemeClr val="bg1"/>
                </a:solidFill>
                <a:latin typeface="SassoonCRInfant" panose="02010503020300020003" pitchFamily="2" charset="0"/>
              </a:rPr>
              <a:t>Morning Movement with Joe Wicks</a:t>
            </a:r>
          </a:p>
          <a:p>
            <a:r>
              <a:rPr lang="en-GB" sz="2800" dirty="0">
                <a:hlinkClick r:id="rId2"/>
              </a:rPr>
              <a:t>https://</a:t>
            </a:r>
            <a:r>
              <a:rPr lang="en-GB" sz="2800" dirty="0" smtClean="0">
                <a:hlinkClick r:id="rId2"/>
              </a:rPr>
              <a:t>www.youtube.com/channel/UCAxW1XT0iEJo0TYlRfn6rYQ</a:t>
            </a:r>
            <a:endParaRPr lang="en-GB" sz="2800" dirty="0" smtClean="0"/>
          </a:p>
          <a:p>
            <a:endParaRPr lang="en-GB" sz="2800" dirty="0" smtClean="0">
              <a:solidFill>
                <a:schemeClr val="bg1"/>
              </a:solidFill>
            </a:endParaRPr>
          </a:p>
          <a:p>
            <a:endParaRPr lang="en-GB" sz="2800" dirty="0">
              <a:solidFill>
                <a:schemeClr val="bg1"/>
              </a:solidFill>
            </a:endParaRPr>
          </a:p>
          <a:p>
            <a:endParaRPr lang="en-GB" sz="2800" dirty="0" smtClean="0">
              <a:solidFill>
                <a:schemeClr val="bg1"/>
              </a:solidFill>
            </a:endParaRPr>
          </a:p>
          <a:p>
            <a:r>
              <a:rPr lang="en-GB" sz="2800" dirty="0" smtClean="0">
                <a:solidFill>
                  <a:schemeClr val="bg1"/>
                </a:solidFill>
              </a:rPr>
              <a:t>                     </a:t>
            </a:r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kerrie-ann.scott\AppData\Local\Microsoft\Windows\INetCache\IE\1L4DBE0H\praying-25596_960_720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7639" y="2996730"/>
            <a:ext cx="380899" cy="59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06615"/>
            <a:ext cx="3143714" cy="3143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7232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3"/>
          </p:nvPr>
        </p:nvSpPr>
        <p:spPr>
          <a:xfrm>
            <a:off x="3552092" y="793217"/>
            <a:ext cx="8639908" cy="6064783"/>
          </a:xfrm>
        </p:spPr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ADD A FOOTER</a:t>
            </a: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5</a:t>
            </a:fld>
            <a:endParaRPr lang="en-US" noProof="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Spelling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3868614" y="2206732"/>
            <a:ext cx="8147539" cy="615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800" dirty="0" smtClean="0">
              <a:solidFill>
                <a:schemeClr val="bg1"/>
              </a:solidFill>
              <a:latin typeface="SassoonCRInfant" panose="02010503020300020003" pitchFamily="2" charset="0"/>
            </a:endParaRPr>
          </a:p>
          <a:p>
            <a:r>
              <a:rPr lang="en-GB" sz="2800" dirty="0" smtClean="0">
                <a:solidFill>
                  <a:schemeClr val="bg1"/>
                </a:solidFill>
                <a:latin typeface="SassoonCRInfant" panose="02010503020300020003" pitchFamily="2" charset="0"/>
              </a:rPr>
              <a:t>This week we are looking at the sound ‘</a:t>
            </a:r>
            <a:r>
              <a:rPr lang="en-GB" sz="2800" dirty="0" err="1" smtClean="0">
                <a:solidFill>
                  <a:schemeClr val="bg1"/>
                </a:solidFill>
                <a:latin typeface="SassoonCRInfant" panose="02010503020300020003" pitchFamily="2" charset="0"/>
              </a:rPr>
              <a:t>ea</a:t>
            </a:r>
            <a:r>
              <a:rPr lang="en-GB" sz="2800" dirty="0" smtClean="0">
                <a:solidFill>
                  <a:schemeClr val="bg1"/>
                </a:solidFill>
                <a:latin typeface="SassoonCRInfant" panose="02010503020300020003" pitchFamily="2" charset="0"/>
              </a:rPr>
              <a:t>’.</a:t>
            </a:r>
          </a:p>
          <a:p>
            <a:endParaRPr lang="en-GB" sz="2800" dirty="0" smtClean="0">
              <a:solidFill>
                <a:schemeClr val="bg1"/>
              </a:solidFill>
              <a:latin typeface="SassoonCRInfant" panose="02010503020300020003" pitchFamily="2" charset="0"/>
            </a:endParaRPr>
          </a:p>
          <a:p>
            <a:r>
              <a:rPr lang="en-GB" sz="2800" dirty="0" smtClean="0">
                <a:solidFill>
                  <a:schemeClr val="bg1"/>
                </a:solidFill>
                <a:latin typeface="SassoonCRInfant" panose="02010503020300020003" pitchFamily="2" charset="0"/>
              </a:rPr>
              <a:t>L.I. I am learning to identify and use spelling patterns.</a:t>
            </a:r>
          </a:p>
          <a:p>
            <a:endParaRPr lang="en-GB" sz="2800" dirty="0">
              <a:solidFill>
                <a:schemeClr val="bg1"/>
              </a:solidFill>
              <a:latin typeface="SassoonCRInfant" panose="02010503020300020003" pitchFamily="2" charset="0"/>
            </a:endParaRPr>
          </a:p>
          <a:p>
            <a:r>
              <a:rPr lang="en-GB" sz="2800" dirty="0" smtClean="0">
                <a:solidFill>
                  <a:schemeClr val="bg1"/>
                </a:solidFill>
                <a:latin typeface="SassoonCRInfant" panose="02010503020300020003" pitchFamily="2" charset="0"/>
              </a:rPr>
              <a:t>Before watching the video- think/write down as many words as you can that contain the ‘</a:t>
            </a:r>
            <a:r>
              <a:rPr lang="en-GB" sz="2800" dirty="0" err="1" smtClean="0">
                <a:solidFill>
                  <a:schemeClr val="bg1"/>
                </a:solidFill>
                <a:latin typeface="SassoonCRInfant" panose="02010503020300020003" pitchFamily="2" charset="0"/>
              </a:rPr>
              <a:t>ea</a:t>
            </a:r>
            <a:r>
              <a:rPr lang="en-GB" sz="2800" dirty="0" smtClean="0">
                <a:solidFill>
                  <a:schemeClr val="bg1"/>
                </a:solidFill>
                <a:latin typeface="SassoonCRInfant" panose="02010503020300020003" pitchFamily="2" charset="0"/>
              </a:rPr>
              <a:t>’ sound. </a:t>
            </a:r>
            <a:endParaRPr lang="en-GB" sz="2800" u="sng" dirty="0" smtClean="0">
              <a:solidFill>
                <a:schemeClr val="bg1"/>
              </a:solidFill>
              <a:latin typeface="SassoonCRInfant" panose="02010503020300020003" pitchFamily="2" charset="0"/>
            </a:endParaRPr>
          </a:p>
          <a:p>
            <a:endParaRPr lang="en-GB" dirty="0" smtClean="0"/>
          </a:p>
          <a:p>
            <a:r>
              <a:rPr lang="en-GB" dirty="0">
                <a:hlinkClick r:id="rId2"/>
              </a:rPr>
              <a:t>https://</a:t>
            </a:r>
            <a:r>
              <a:rPr lang="en-GB" dirty="0" smtClean="0">
                <a:hlinkClick r:id="rId2"/>
              </a:rPr>
              <a:t>www.youtube.com/watch?v=xmesRaf3bCA</a:t>
            </a:r>
            <a:endParaRPr lang="en-GB" dirty="0" smtClean="0"/>
          </a:p>
          <a:p>
            <a:r>
              <a:rPr lang="en-GB" dirty="0"/>
              <a:t> 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Think about ‘when two vowels go walking’ the first one does the talking.</a:t>
            </a:r>
          </a:p>
          <a:p>
            <a:r>
              <a:rPr lang="en-GB" dirty="0">
                <a:hlinkClick r:id="rId3"/>
              </a:rPr>
              <a:t>https://www.youtube.com/watch?v=7fb3Pdt8kxg</a:t>
            </a:r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7057292" y="375139"/>
            <a:ext cx="39858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>
                <a:solidFill>
                  <a:schemeClr val="tx2">
                    <a:lumMod val="50000"/>
                  </a:schemeClr>
                </a:solidFill>
                <a:latin typeface="SassoonCRInfant" panose="02010503020300020003" pitchFamily="2" charset="0"/>
              </a:rPr>
              <a:t>On the blog</a:t>
            </a:r>
            <a:r>
              <a:rPr lang="en-GB" dirty="0">
                <a:solidFill>
                  <a:schemeClr val="tx2">
                    <a:lumMod val="50000"/>
                  </a:schemeClr>
                </a:solidFill>
                <a:latin typeface="SassoonCRInfant" panose="02010503020300020003" pitchFamily="2" charset="0"/>
              </a:rPr>
              <a:t>, you will find your weekly spelling words. Please use these words for this mornings task.</a:t>
            </a:r>
          </a:p>
          <a:p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99692"/>
            <a:ext cx="3189681" cy="232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2764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ADD A FOOTER</a:t>
            </a: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6</a:t>
            </a:fld>
            <a:endParaRPr lang="en-US" noProof="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story of ‘</a:t>
            </a:r>
            <a:r>
              <a:rPr lang="en-GB" dirty="0" err="1" smtClean="0"/>
              <a:t>ea</a:t>
            </a:r>
            <a:r>
              <a:rPr lang="en-GB" dirty="0" smtClean="0"/>
              <a:t>’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187570" y="2567354"/>
            <a:ext cx="337624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 smtClean="0">
                <a:solidFill>
                  <a:srgbClr val="002060"/>
                </a:solidFill>
              </a:rPr>
              <a:t>Tasks</a:t>
            </a:r>
          </a:p>
          <a:p>
            <a:pPr marL="342900" indent="-342900">
              <a:buAutoNum type="arabicPeriod"/>
            </a:pPr>
            <a:r>
              <a:rPr lang="en-GB" dirty="0" smtClean="0">
                <a:solidFill>
                  <a:srgbClr val="002060"/>
                </a:solidFill>
              </a:rPr>
              <a:t>Read the story of ‘</a:t>
            </a:r>
            <a:r>
              <a:rPr lang="en-GB" dirty="0" err="1" smtClean="0">
                <a:solidFill>
                  <a:srgbClr val="002060"/>
                </a:solidFill>
              </a:rPr>
              <a:t>ea</a:t>
            </a:r>
            <a:r>
              <a:rPr lang="en-GB" dirty="0" smtClean="0">
                <a:solidFill>
                  <a:srgbClr val="002060"/>
                </a:solidFill>
              </a:rPr>
              <a:t>’ and copy or highlight the words (if you can print) with the ‘</a:t>
            </a:r>
            <a:r>
              <a:rPr lang="en-GB" dirty="0" err="1" smtClean="0">
                <a:solidFill>
                  <a:srgbClr val="002060"/>
                </a:solidFill>
              </a:rPr>
              <a:t>ea</a:t>
            </a:r>
            <a:r>
              <a:rPr lang="en-GB" dirty="0" smtClean="0">
                <a:solidFill>
                  <a:srgbClr val="002060"/>
                </a:solidFill>
              </a:rPr>
              <a:t>’ sound.</a:t>
            </a:r>
          </a:p>
          <a:p>
            <a:pPr marL="342900" indent="-342900">
              <a:buAutoNum type="arabicPeriod"/>
            </a:pPr>
            <a:r>
              <a:rPr lang="en-GB" dirty="0" smtClean="0">
                <a:solidFill>
                  <a:srgbClr val="002060"/>
                </a:solidFill>
              </a:rPr>
              <a:t>Use you weekly spelling words  to create your own interesting sentences.</a:t>
            </a:r>
          </a:p>
          <a:p>
            <a:endParaRPr lang="en-GB" dirty="0" smtClean="0">
              <a:solidFill>
                <a:srgbClr val="002060"/>
              </a:solidFill>
            </a:endParaRPr>
          </a:p>
          <a:p>
            <a:endParaRPr lang="en-GB" dirty="0">
              <a:solidFill>
                <a:srgbClr val="002060"/>
              </a:solidFill>
            </a:endParaRPr>
          </a:p>
          <a:p>
            <a:r>
              <a:rPr lang="en-GB" b="1" u="sng" dirty="0" smtClean="0">
                <a:solidFill>
                  <a:srgbClr val="002060"/>
                </a:solidFill>
              </a:rPr>
              <a:t>Extension games- </a:t>
            </a:r>
            <a:r>
              <a:rPr lang="en-GB" b="1" u="sng" dirty="0" err="1" smtClean="0">
                <a:solidFill>
                  <a:srgbClr val="002060"/>
                </a:solidFill>
              </a:rPr>
              <a:t>ea</a:t>
            </a:r>
            <a:r>
              <a:rPr lang="en-GB" b="1" u="sng" dirty="0" smtClean="0">
                <a:solidFill>
                  <a:srgbClr val="002060"/>
                </a:solidFill>
              </a:rPr>
              <a:t> </a:t>
            </a:r>
            <a:r>
              <a:rPr lang="en-GB" b="1" u="sng" dirty="0" err="1" smtClean="0">
                <a:solidFill>
                  <a:srgbClr val="002060"/>
                </a:solidFill>
              </a:rPr>
              <a:t>wordsearch</a:t>
            </a:r>
            <a:r>
              <a:rPr lang="en-GB" b="1" u="sng" dirty="0" smtClean="0">
                <a:solidFill>
                  <a:srgbClr val="002060"/>
                </a:solidFill>
              </a:rPr>
              <a:t> </a:t>
            </a:r>
            <a:r>
              <a:rPr lang="en-GB" dirty="0" smtClean="0">
                <a:hlinkClick r:id="rId2"/>
              </a:rPr>
              <a:t>https</a:t>
            </a:r>
            <a:r>
              <a:rPr lang="en-GB" dirty="0">
                <a:hlinkClick r:id="rId2"/>
              </a:rPr>
              <a:t>://www.spellzone.com/word_lists/games-2914.htm</a:t>
            </a:r>
            <a:endParaRPr lang="en-GB" dirty="0" smtClean="0">
              <a:solidFill>
                <a:srgbClr val="00206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687" y="347613"/>
            <a:ext cx="4812065" cy="6416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69357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ADD A FOOTER</a:t>
            </a: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7</a:t>
            </a:fld>
            <a:endParaRPr lang="en-US" noProof="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Assembly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5814647" y="3071445"/>
            <a:ext cx="554501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chemeClr val="bg1"/>
                </a:solidFill>
              </a:rPr>
              <a:t>On the blog today, you will find Mrs McEwan’s assembly PowerPoint. Please use this time to look through it.</a:t>
            </a:r>
            <a:endParaRPr lang="en-GB" sz="4000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" b="1138"/>
          <a:stretch>
            <a:fillRect/>
          </a:stretch>
        </p:blipFill>
        <p:spPr bwMode="auto">
          <a:xfrm>
            <a:off x="375137" y="3071445"/>
            <a:ext cx="4818185" cy="3291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19863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="" xmlns:a16="http://schemas.microsoft.com/office/drawing/2014/main" id="{93397CCF-DD35-4673-8551-90CB413F0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07" y="640081"/>
            <a:ext cx="3377183" cy="1137919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 smtClean="0"/>
              <a:t>Snack</a:t>
            </a:r>
            <a:r>
              <a:rPr lang="en-US" sz="4400" dirty="0" smtClean="0">
                <a:solidFill>
                  <a:schemeClr val="tx1"/>
                </a:solidFill>
              </a:rPr>
              <a:t> </a:t>
            </a:r>
            <a:r>
              <a:rPr lang="en-US" sz="4400" dirty="0"/>
              <a:t>Time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="" xmlns:a16="http://schemas.microsoft.com/office/drawing/2014/main" id="{F6DF4815-F51C-4985-B1DC-EC3FA066493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r="-1" b="9016"/>
          <a:stretch/>
        </p:blipFill>
        <p:spPr>
          <a:xfrm>
            <a:off x="4654297" y="10"/>
            <a:ext cx="7537704" cy="685799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71CCB94-D08E-4DDF-B590-4FF4BFB5C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26476" y="6356350"/>
            <a:ext cx="625443" cy="365125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fld id="{98C0CDE5-970C-4CC4-BF43-0DA127E73E82}" type="slidenum">
              <a:rPr lang="en-US" sz="1200" b="0">
                <a:solidFill>
                  <a:srgbClr val="FFFFFF"/>
                </a:solidFill>
                <a:latin typeface="Calibri" panose="020F0502020204030204"/>
              </a:rPr>
              <a:pPr algn="r">
                <a:spcAft>
                  <a:spcPts val="600"/>
                </a:spcAft>
                <a:defRPr/>
              </a:pPr>
              <a:t>8</a:t>
            </a:fld>
            <a:endParaRPr lang="en-US" sz="1200" b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CA7E900-C5C0-455F-8891-39F8FB7388DC}"/>
              </a:ext>
            </a:extLst>
          </p:cNvPr>
          <p:cNvSpPr txBox="1"/>
          <p:nvPr/>
        </p:nvSpPr>
        <p:spPr>
          <a:xfrm>
            <a:off x="9559549" y="6657945"/>
            <a:ext cx="263245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GB" sz="700">
                <a:solidFill>
                  <a:srgbClr val="FFFFFF"/>
                </a:solidFill>
                <a:hlinkClick r:id="rId3" tooltip="http://en.wikipedia.org/wiki/File:SMirC-hi.svg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This Photo</a:t>
            </a:r>
            <a:r>
              <a:rPr lang="en-GB" sz="700">
                <a:solidFill>
                  <a:srgbClr val="FFFFFF"/>
                </a:solidFill>
              </a:rPr>
              <a:t> by Unknown Author is licensed under </a:t>
            </a:r>
            <a:r>
              <a:rPr lang="en-GB" sz="700">
                <a:solidFill>
                  <a:srgbClr val="FFFFFF"/>
                </a:solidFill>
                <a:hlinkClick r:id="rId4" tooltip="https://creativecommons.org/licenses/by-sa/3.0/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CC BY-SA</a:t>
            </a:r>
            <a:endParaRPr lang="en-GB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145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A3BB251-92C3-4219-B70B-1FB4227B8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9</a:t>
            </a:fld>
            <a:endParaRPr lang="en-US" noProof="0" dirty="0"/>
          </a:p>
        </p:txBody>
      </p:sp>
      <p:sp>
        <p:nvSpPr>
          <p:cNvPr id="5" name="Title 4">
            <a:extLst>
              <a:ext uri="{FF2B5EF4-FFF2-40B4-BE49-F238E27FC236}">
                <a16:creationId xmlns="" xmlns:a16="http://schemas.microsoft.com/office/drawing/2014/main" id="{1C556C6D-1029-4C47-9ABE-088FAA060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200" dirty="0" smtClean="0"/>
              <a:t>Mid Morning </a:t>
            </a:r>
            <a:endParaRPr lang="en-GB" sz="3200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AC4AC70-89A0-41DC-9E95-10F05D1A66BA}"/>
              </a:ext>
            </a:extLst>
          </p:cNvPr>
          <p:cNvSpPr txBox="1"/>
          <p:nvPr/>
        </p:nvSpPr>
        <p:spPr>
          <a:xfrm>
            <a:off x="5052645" y="2900291"/>
            <a:ext cx="6886971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4000" dirty="0" smtClean="0">
              <a:solidFill>
                <a:schemeClr val="bg1"/>
              </a:solidFill>
            </a:endParaRPr>
          </a:p>
          <a:p>
            <a:r>
              <a:rPr lang="en-GB" sz="4000" dirty="0" smtClean="0">
                <a:solidFill>
                  <a:schemeClr val="bg1"/>
                </a:solidFill>
              </a:rPr>
              <a:t>Milk and Story (Choose a story from this link to listen to)</a:t>
            </a:r>
          </a:p>
          <a:p>
            <a:endParaRPr lang="en-GB" sz="2800" dirty="0" smtClean="0">
              <a:solidFill>
                <a:schemeClr val="bg1"/>
              </a:solidFill>
              <a:hlinkClick r:id="rId2"/>
            </a:endParaRPr>
          </a:p>
          <a:p>
            <a:r>
              <a:rPr lang="en-GB" sz="2800" dirty="0" smtClean="0">
                <a:solidFill>
                  <a:schemeClr val="bg1"/>
                </a:solidFill>
                <a:hlinkClick r:id="rId2"/>
              </a:rPr>
              <a:t>www.storylineonline.com</a:t>
            </a:r>
            <a:endParaRPr lang="en-GB" sz="2800" dirty="0" smtClean="0">
              <a:solidFill>
                <a:schemeClr val="bg1"/>
              </a:solidFill>
            </a:endParaRPr>
          </a:p>
          <a:p>
            <a:r>
              <a:rPr lang="en-GB" sz="2800" dirty="0" smtClean="0">
                <a:solidFill>
                  <a:schemeClr val="bg1"/>
                </a:solidFill>
              </a:rPr>
              <a:t>                     </a:t>
            </a:r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2363"/>
            <a:ext cx="4472355" cy="2627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3887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22">
      <a:dk1>
        <a:srgbClr val="9D0F00"/>
      </a:dk1>
      <a:lt1>
        <a:sysClr val="window" lastClr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1"/>
            </a:gs>
            <a:gs pos="100000">
              <a:schemeClr val="tx2"/>
            </a:gs>
          </a:gsLst>
          <a:lin ang="36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TF66931380_Elementary school presentation_AAS_v4" id="{A1DE4719-C921-4876-B2FB-6B9A65FA4A71}" vid="{085AC972-F1A4-4B51-A582-8C15E7A4693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EF6C8FF-3D90-457B-9108-406F928CD7CB}">
  <ds:schemaRefs>
    <ds:schemaRef ds:uri="http://purl.org/dc/elements/1.1/"/>
    <ds:schemaRef ds:uri="http://schemas.microsoft.com/office/2006/metadata/properties"/>
    <ds:schemaRef ds:uri="http://purl.org/dc/terms/"/>
    <ds:schemaRef ds:uri="http://schemas.microsoft.com/office/2006/documentManagement/types"/>
    <ds:schemaRef ds:uri="16c05727-aa75-4e4a-9b5f-8a80a1165891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71af3243-3dd4-4a8d-8c0d-dd76da1f02a5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554E2D03-4971-40C6-9798-67DD10EB965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5EE5440-5A1F-438E-9118-BE5E33F9727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784</Words>
  <Application>Microsoft Office PowerPoint</Application>
  <PresentationFormat>Custom</PresentationFormat>
  <Paragraphs>180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Monday</vt:lpstr>
      <vt:lpstr>World Oceans Day</vt:lpstr>
      <vt:lpstr>My weekend update</vt:lpstr>
      <vt:lpstr>Our Morning </vt:lpstr>
      <vt:lpstr>Spelling</vt:lpstr>
      <vt:lpstr>The story of ‘ea’</vt:lpstr>
      <vt:lpstr>Assembly</vt:lpstr>
      <vt:lpstr>Snack Time</vt:lpstr>
      <vt:lpstr>Mid Morning </vt:lpstr>
      <vt:lpstr>Maths- Data Handling</vt:lpstr>
      <vt:lpstr>Reading information from a table</vt:lpstr>
      <vt:lpstr>Reading tables for information</vt:lpstr>
      <vt:lpstr>Lunch Time</vt:lpstr>
      <vt:lpstr>The Romans</vt:lpstr>
      <vt:lpstr>Roman Calendar </vt:lpstr>
      <vt:lpstr>Calendar Tasks</vt:lpstr>
      <vt:lpstr>Topic Afternoon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2019-06-20T20:00:00Z</dcterms:created>
  <dcterms:modified xsi:type="dcterms:W3CDTF">2020-06-07T18:38:36Z</dcterms:modified>
</cp:coreProperties>
</file>