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8D6F4-FE63-4860-9ACF-5364FC58B79C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5B4AD-AB96-4DD7-AE65-F846E5454C1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79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1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074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3608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4943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5575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08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2301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836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6856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59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57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757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1300D0-F2C3-4FB8-9459-839BE2140F7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50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1460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78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482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964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435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496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251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294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508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912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929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AAACC-19DB-4665-865F-96F7632F7B13}" type="datetimeFigureOut">
              <a:rPr lang="en-GB" smtClean="0"/>
              <a:t>25/05/2020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3B798-0251-4286-9033-C6F5ECFC4C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6223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624" y="-1703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441" y="1152827"/>
            <a:ext cx="5670000" cy="378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56" y="0"/>
            <a:ext cx="6200169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6429305" y="205001"/>
            <a:ext cx="2609701" cy="1878632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word or words describe the volume in this container?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9921" y="2743713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half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7412" name="Picture 4" descr="Liquid Soap, Soap, Bath, Bathroom, Clean, Dispens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717" y="258429"/>
            <a:ext cx="1742608" cy="4646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246135" y="212699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empty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8595" y="980099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empty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9921" y="1861906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quarter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8595" y="3571341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3285" y="4291341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53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6429305" y="205001"/>
            <a:ext cx="2609701" cy="1878632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word or words describe the volume in this container?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9921" y="2743713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half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6135" y="212699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empty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8595" y="980099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empty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9921" y="1861906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quarter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8595" y="3571341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3285" y="4291341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3794" name="Picture 2" descr="Foods, Cooking, Pans, Meals, Saucepan, Steel, Cookw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84" y="1436736"/>
            <a:ext cx="3080273" cy="2613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55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6429305" y="205001"/>
            <a:ext cx="2609701" cy="1878632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word or words describe the volume in this container?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9921" y="2743713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half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6135" y="212699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empty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8595" y="980099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empty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9921" y="1861906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quarter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8595" y="3571341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3285" y="4291341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4578" name="Picture 2" descr="Bottle, Drink, Pop, Bottles, Beverage, Drinks, So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04" b="-5327"/>
          <a:stretch/>
        </p:blipFill>
        <p:spPr bwMode="auto">
          <a:xfrm>
            <a:off x="1424464" y="255399"/>
            <a:ext cx="1136187" cy="497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14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6429305" y="205001"/>
            <a:ext cx="2609701" cy="1878632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word or words describe the volume in this container?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9921" y="2743713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half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6135" y="212699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empty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8595" y="980099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empty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9921" y="1861906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quarter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8595" y="3571341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3285" y="4291341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2532" name="Picture 4" descr="Glass, Water, Cup, Empty, Drink, Beverage, Liqui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290" y="339645"/>
            <a:ext cx="1770452" cy="448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09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6429305" y="205001"/>
            <a:ext cx="2609701" cy="1878632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What word or words describe the volume in this container?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9921" y="2743713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half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46135" y="212699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empty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8595" y="980099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empty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89921" y="1861906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quarter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8595" y="3571341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3285" y="4291341"/>
            <a:ext cx="3239479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full</a:t>
            </a:r>
            <a:endParaRPr lang="en-GB" sz="40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1" name="Picture 12" descr="Wine, Wineglass, Beverage, Transparent, Glass, Hal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948" y="564332"/>
            <a:ext cx="1634537" cy="4358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2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5B9BD5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6448076" y="157609"/>
            <a:ext cx="2609701" cy="2485579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Volume is the amount of space something is taking up inside a container.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Drinks, Strawberry, Pink, Frozen, Smoothie, Milkshak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383795"/>
            <a:ext cx="2325290" cy="451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872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8"/>
          <p:cNvSpPr/>
          <p:nvPr/>
        </p:nvSpPr>
        <p:spPr>
          <a:xfrm>
            <a:off x="6448075" y="157609"/>
            <a:ext cx="2609701" cy="2628455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We can describe the volume of the contents in a container by using the words empty or full.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6" name="Picture 2" descr="Beer Mug, Mug, Stein, Glass, Ale, La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8448" y="668101"/>
            <a:ext cx="2430232" cy="32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Beer, Black, Glass, Empty, Mug, Beverage, Alcoho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60" y="720691"/>
            <a:ext cx="2430233" cy="32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1738" y="3912917"/>
            <a:ext cx="28643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empty</a:t>
            </a:r>
            <a:endParaRPr lang="en-GB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46134" y="3965507"/>
            <a:ext cx="25209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full</a:t>
            </a:r>
            <a:endParaRPr lang="en-GB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76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6448075" y="157608"/>
            <a:ext cx="2609701" cy="1690242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glass is empty.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4695" y="3961443"/>
            <a:ext cx="5882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empty</a:t>
            </a:r>
            <a:endParaRPr lang="en-GB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5364" name="Picture 4" descr="Beer, Glass, Mug, Empty, Transparent, Alcohol, Bever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88" y="638718"/>
            <a:ext cx="2251694" cy="3409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072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 descr="Cranberry, Eat, Food, Fruit, Glasss Jar, Jam, Preser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53" y="526888"/>
            <a:ext cx="2459822" cy="356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04695" y="3981163"/>
            <a:ext cx="588287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full</a:t>
            </a:r>
            <a:endParaRPr lang="en-GB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>
            <a:off x="6448075" y="157608"/>
            <a:ext cx="2609701" cy="1690242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jar is full.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10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437859" y="192178"/>
            <a:ext cx="2609701" cy="1656905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container is nearly full.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185" y="3970143"/>
            <a:ext cx="5840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full</a:t>
            </a:r>
            <a:endParaRPr lang="en-GB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9460" name="Picture 4" descr="Bottle, Olive, Oi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803" y="192178"/>
            <a:ext cx="2500779" cy="391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8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437859" y="192178"/>
            <a:ext cx="2609701" cy="1656905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container is nearly empty.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185" y="3970143"/>
            <a:ext cx="5840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nearly empty</a:t>
            </a:r>
            <a:endParaRPr lang="en-GB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1508" name="Picture 4" descr="Water, Glass, Empty, Almost, Clear, Bl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258" y="345391"/>
            <a:ext cx="1489752" cy="375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437859" y="192178"/>
            <a:ext cx="2609701" cy="1656905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container is half full.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185" y="3970143"/>
            <a:ext cx="5840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half full</a:t>
            </a:r>
            <a:endParaRPr lang="en-GB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Picture 2" descr="Glass, Tumbler, Liquid, Blue, Half-Full, Half-Fill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783" y="508557"/>
            <a:ext cx="1424702" cy="354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969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 descr="Chalkboard, Blackboard, Whiteboard, Board, Class, Bla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17" y="0"/>
            <a:ext cx="6121634" cy="718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ular Callout 8"/>
          <p:cNvSpPr/>
          <p:nvPr/>
        </p:nvSpPr>
        <p:spPr>
          <a:xfrm>
            <a:off x="6437859" y="192178"/>
            <a:ext cx="2609701" cy="1656905"/>
          </a:xfrm>
          <a:prstGeom prst="wedgeRoundRectCallout">
            <a:avLst>
              <a:gd name="adj1" fmla="val -8190"/>
              <a:gd name="adj2" fmla="val 4454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  <a:ln w="285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 smtClean="0">
                <a:solidFill>
                  <a:prstClr val="black"/>
                </a:solidFill>
                <a:latin typeface="Comic Sans MS" panose="030F0702030302020204" pitchFamily="66" charset="0"/>
              </a:rPr>
              <a:t>This container is quarter full.</a:t>
            </a:r>
            <a:endParaRPr lang="en-GB" sz="28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2185" y="3970143"/>
            <a:ext cx="58400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quarter full</a:t>
            </a:r>
            <a:endParaRPr lang="en-GB" sz="6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Beaker, Chemistry, Full, Glasswares, Lab, Laborato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70" y="794651"/>
            <a:ext cx="1961528" cy="317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3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197</Words>
  <Application>Microsoft Office PowerPoint</Application>
  <PresentationFormat>On-screen Show (4:3)</PresentationFormat>
  <Paragraphs>64</Paragraphs>
  <Slides>14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Taylor</dc:creator>
  <cp:lastModifiedBy>Alison Taylor</cp:lastModifiedBy>
  <cp:revision>3</cp:revision>
  <dcterms:created xsi:type="dcterms:W3CDTF">2020-05-22T15:54:09Z</dcterms:created>
  <dcterms:modified xsi:type="dcterms:W3CDTF">2020-05-25T07:02:58Z</dcterms:modified>
</cp:coreProperties>
</file>