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93" r:id="rId2"/>
    <p:sldId id="304" r:id="rId3"/>
    <p:sldId id="311" r:id="rId4"/>
    <p:sldId id="305" r:id="rId5"/>
    <p:sldId id="295" r:id="rId6"/>
    <p:sldId id="313" r:id="rId7"/>
    <p:sldId id="327" r:id="rId8"/>
    <p:sldId id="285" r:id="rId9"/>
    <p:sldId id="29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95504-938B-43BA-A7A2-5E5CB1325815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6239E-406D-46E6-A1D0-C3B7735924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00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21/05/2020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L_5PvOMRdw" TargetMode="External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hyperlink" Target="https://www.bbc.co.uk/cbeebies/watch/presenters-daysoftheweekfriday" TargetMode="Externa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ww.youtube.com/watch?v=fpD9kRyBn8o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scottishbooktrust.com/authors-live-on-demand/chae-strathie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microsoft.com/office/2007/relationships/media" Target="../media/media8.wav"/><Relationship Id="rId18" Type="http://schemas.openxmlformats.org/officeDocument/2006/relationships/audio" Target="../media/media10.wav"/><Relationship Id="rId26" Type="http://schemas.openxmlformats.org/officeDocument/2006/relationships/image" Target="../media/image5.png"/><Relationship Id="rId3" Type="http://schemas.microsoft.com/office/2007/relationships/media" Target="../media/media3.wav"/><Relationship Id="rId21" Type="http://schemas.microsoft.com/office/2007/relationships/media" Target="../media/media12.wav"/><Relationship Id="rId7" Type="http://schemas.microsoft.com/office/2007/relationships/media" Target="../media/media5.wav"/><Relationship Id="rId12" Type="http://schemas.openxmlformats.org/officeDocument/2006/relationships/audio" Target="../media/media7.wav"/><Relationship Id="rId17" Type="http://schemas.microsoft.com/office/2007/relationships/media" Target="../media/media10.wav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6" Type="http://schemas.openxmlformats.org/officeDocument/2006/relationships/audio" Target="../media/media9.wav"/><Relationship Id="rId20" Type="http://schemas.openxmlformats.org/officeDocument/2006/relationships/audio" Target="../media/media11.wav"/><Relationship Id="rId29" Type="http://schemas.microsoft.com/office/2007/relationships/hdphoto" Target="../media/hdphoto3.wdp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microsoft.com/office/2007/relationships/media" Target="../media/media7.wav"/><Relationship Id="rId24" Type="http://schemas.openxmlformats.org/officeDocument/2006/relationships/audio" Target="../media/media13.wav"/><Relationship Id="rId32" Type="http://schemas.openxmlformats.org/officeDocument/2006/relationships/image" Target="../media/image13.png"/><Relationship Id="rId5" Type="http://schemas.microsoft.com/office/2007/relationships/media" Target="../media/media4.wav"/><Relationship Id="rId15" Type="http://schemas.microsoft.com/office/2007/relationships/media" Target="../media/media9.wav"/><Relationship Id="rId23" Type="http://schemas.microsoft.com/office/2007/relationships/media" Target="../media/media13.wav"/><Relationship Id="rId28" Type="http://schemas.openxmlformats.org/officeDocument/2006/relationships/image" Target="../media/image10.png"/><Relationship Id="rId10" Type="http://schemas.openxmlformats.org/officeDocument/2006/relationships/audio" Target="../media/media6.wav"/><Relationship Id="rId19" Type="http://schemas.microsoft.com/office/2007/relationships/media" Target="../media/media11.wav"/><Relationship Id="rId31" Type="http://schemas.openxmlformats.org/officeDocument/2006/relationships/image" Target="../media/image12.png"/><Relationship Id="rId4" Type="http://schemas.openxmlformats.org/officeDocument/2006/relationships/audio" Target="../media/media3.wav"/><Relationship Id="rId9" Type="http://schemas.microsoft.com/office/2007/relationships/media" Target="../media/media6.wav"/><Relationship Id="rId14" Type="http://schemas.openxmlformats.org/officeDocument/2006/relationships/audio" Target="../media/media8.wav"/><Relationship Id="rId22" Type="http://schemas.openxmlformats.org/officeDocument/2006/relationships/audio" Target="../media/media12.wav"/><Relationship Id="rId27" Type="http://schemas.microsoft.com/office/2007/relationships/hdphoto" Target="../media/hdphoto2.wdp"/><Relationship Id="rId30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kKuYfLM0yDc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bbc.co.uk/iplayer/episode/b08q4jkq/numberblocks-series-2-double-troubl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692696"/>
            <a:ext cx="7117180" cy="792087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22</a:t>
            </a:r>
            <a:r>
              <a:rPr lang="en-GB" baseline="30000" dirty="0" smtClean="0">
                <a:latin typeface="Comic Sans MS" panose="030F0702030302020204" pitchFamily="66" charset="0"/>
              </a:rPr>
              <a:t>nd</a:t>
            </a:r>
            <a:r>
              <a:rPr lang="en-GB" dirty="0" smtClean="0">
                <a:latin typeface="Comic Sans MS" panose="030F0702030302020204" pitchFamily="66" charset="0"/>
              </a:rPr>
              <a:t> of May </a:t>
            </a: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sz="3600" dirty="0" err="1" smtClean="0">
                <a:latin typeface="Comic Sans MS" panose="030F0702030302020204" pitchFamily="66" charset="0"/>
              </a:rPr>
              <a:t>Vendredi</a:t>
            </a:r>
            <a:r>
              <a:rPr lang="en-GB" sz="3600" dirty="0" smtClean="0">
                <a:latin typeface="Comic Sans MS" panose="030F0702030302020204" pitchFamily="66" charset="0"/>
              </a:rPr>
              <a:t> 22 Mai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608" y="1689026"/>
            <a:ext cx="7117180" cy="429803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Good Morning Primary 1!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72" b="8957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63" y="3464125"/>
            <a:ext cx="41941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67400" y="173928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195264" y="30024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67264" y="3002460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Listen to the days of the week in French</a:t>
            </a:r>
            <a:endParaRPr lang="en-GB" dirty="0"/>
          </a:p>
        </p:txBody>
      </p:sp>
      <p:pic>
        <p:nvPicPr>
          <p:cNvPr id="9" name="Picture 4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77" y="1252234"/>
            <a:ext cx="1513708" cy="174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5575" y="3279459"/>
            <a:ext cx="20396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Click on the above picture to listen to the days of the week in French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073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Wake up with </a:t>
            </a:r>
            <a:r>
              <a:rPr lang="en-GB" dirty="0" err="1" smtClean="0">
                <a:latin typeface="Comic Sans MS" panose="030F0702030302020204" pitchFamily="66" charset="0"/>
              </a:rPr>
              <a:t>GoNoodle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" y="1726786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74750" y="1988840"/>
            <a:ext cx="735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move my body well, exploring how to manage and control it.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350" y="6309320"/>
            <a:ext cx="813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above link to take you to the song.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5472608" cy="3064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69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Story time 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24" y="5793070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en-GB" sz="2000" dirty="0" smtClean="0">
                <a:latin typeface="Comic Sans MS" panose="030F0702030302020204" pitchFamily="66" charset="0"/>
              </a:rPr>
              <a:t>.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9341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9524" y="2492896"/>
            <a:ext cx="155724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anose="030F0702030302020204" pitchFamily="66" charset="0"/>
              </a:rPr>
              <a:t>Click on the </a:t>
            </a:r>
            <a:endParaRPr lang="en-GB" sz="1400" dirty="0" smtClean="0">
              <a:latin typeface="Comic Sans MS" panose="030F0702030302020204" pitchFamily="66" charset="0"/>
            </a:endParaRPr>
          </a:p>
          <a:p>
            <a:r>
              <a:rPr lang="en-GB" sz="1400" dirty="0" smtClean="0">
                <a:latin typeface="Comic Sans MS" panose="030F0702030302020204" pitchFamily="66" charset="0"/>
              </a:rPr>
              <a:t>‘Loon on the Moon’ </a:t>
            </a:r>
            <a:r>
              <a:rPr lang="en-GB" sz="1400" dirty="0" smtClean="0">
                <a:latin typeface="Comic Sans MS" panose="030F0702030302020204" pitchFamily="66" charset="0"/>
              </a:rPr>
              <a:t>picture </a:t>
            </a:r>
            <a:r>
              <a:rPr lang="en-GB" sz="1400" dirty="0" smtClean="0">
                <a:latin typeface="Comic Sans MS" panose="030F0702030302020204" pitchFamily="66" charset="0"/>
              </a:rPr>
              <a:t>to take you to the story.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6312" y="1340768"/>
            <a:ext cx="622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participate actively in songs, rhymes and stories.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766" y="1776850"/>
            <a:ext cx="2269170" cy="248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37115"/>
            <a:ext cx="2160244" cy="2372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65" y="4378421"/>
            <a:ext cx="7991509" cy="24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06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975" y="634306"/>
            <a:ext cx="7006284" cy="57606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OLI - I can use knowledge of sounds, letters and patterns to read words.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575" y="112621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Sounds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2" y="292967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0" y="5896412"/>
            <a:ext cx="1123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141360" y="5960060"/>
            <a:ext cx="74708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sound </a:t>
            </a:r>
            <a:r>
              <a:rPr lang="en-GB" dirty="0" smtClean="0">
                <a:latin typeface="Comic Sans MS" panose="030F0702030302020204" pitchFamily="66" charset="0"/>
              </a:rPr>
              <a:t>out </a:t>
            </a:r>
            <a:r>
              <a:rPr lang="en-GB" dirty="0">
                <a:latin typeface="Comic Sans MS" panose="030F0702030302020204" pitchFamily="66" charset="0"/>
              </a:rPr>
              <a:t>words </a:t>
            </a:r>
            <a:r>
              <a:rPr lang="en-GB" dirty="0" smtClean="0">
                <a:latin typeface="Comic Sans MS" panose="030F0702030302020204" pitchFamily="66" charset="0"/>
              </a:rPr>
              <a:t> containing consonant digraphs </a:t>
            </a:r>
            <a:r>
              <a:rPr lang="en-GB" dirty="0" err="1" smtClean="0">
                <a:latin typeface="Comic Sans MS" panose="030F0702030302020204" pitchFamily="66" charset="0"/>
              </a:rPr>
              <a:t>sh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ch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, </a:t>
            </a:r>
            <a:r>
              <a:rPr lang="en-GB" dirty="0" err="1" smtClean="0">
                <a:latin typeface="Comic Sans MS" panose="030F0702030302020204" pitchFamily="66" charset="0"/>
              </a:rPr>
              <a:t>wh</a:t>
            </a:r>
            <a:r>
              <a:rPr lang="en-GB" dirty="0" smtClean="0">
                <a:latin typeface="Comic Sans MS" panose="030F0702030302020204" pitchFamily="66" charset="0"/>
              </a:rPr>
              <a:t> and long vowels </a:t>
            </a:r>
            <a:r>
              <a:rPr lang="en-GB" dirty="0" err="1" smtClean="0">
                <a:latin typeface="Comic Sans MS" panose="030F0702030302020204" pitchFamily="66" charset="0"/>
              </a:rPr>
              <a:t>ai</a:t>
            </a:r>
            <a:r>
              <a:rPr lang="en-GB" dirty="0" smtClean="0">
                <a:latin typeface="Comic Sans MS" panose="030F0702030302020204" pitchFamily="66" charset="0"/>
              </a:rPr>
              <a:t>/ay, </a:t>
            </a:r>
            <a:r>
              <a:rPr lang="en-GB" dirty="0" err="1" smtClean="0">
                <a:latin typeface="Comic Sans MS" panose="030F0702030302020204" pitchFamily="66" charset="0"/>
              </a:rPr>
              <a:t>ee</a:t>
            </a:r>
            <a:r>
              <a:rPr lang="en-GB" dirty="0" smtClean="0">
                <a:latin typeface="Comic Sans MS" panose="030F0702030302020204" pitchFamily="66" charset="0"/>
              </a:rPr>
              <a:t>/</a:t>
            </a:r>
            <a:r>
              <a:rPr lang="en-GB" dirty="0" err="1" smtClean="0">
                <a:latin typeface="Comic Sans MS" panose="030F0702030302020204" pitchFamily="66" charset="0"/>
              </a:rPr>
              <a:t>ea</a:t>
            </a:r>
            <a:r>
              <a:rPr lang="en-GB" dirty="0" smtClean="0">
                <a:latin typeface="Comic Sans MS" panose="030F0702030302020204" pitchFamily="66" charset="0"/>
              </a:rPr>
              <a:t>  and </a:t>
            </a:r>
            <a:r>
              <a:rPr lang="en-GB" dirty="0" err="1" smtClean="0">
                <a:latin typeface="Comic Sans MS" panose="030F0702030302020204" pitchFamily="66" charset="0"/>
              </a:rPr>
              <a:t>igh</a:t>
            </a:r>
            <a:r>
              <a:rPr lang="en-GB" dirty="0" smtClean="0">
                <a:latin typeface="Comic Sans MS" panose="030F0702030302020204" pitchFamily="66" charset="0"/>
              </a:rPr>
              <a:t>/y using </a:t>
            </a:r>
            <a:r>
              <a:rPr lang="en-GB" dirty="0">
                <a:latin typeface="Comic Sans MS" panose="030F0702030302020204" pitchFamily="66" charset="0"/>
              </a:rPr>
              <a:t>our 'Fred  </a:t>
            </a:r>
            <a:r>
              <a:rPr lang="en-GB" dirty="0" smtClean="0">
                <a:latin typeface="Comic Sans MS" panose="030F0702030302020204" pitchFamily="66" charset="0"/>
              </a:rPr>
              <a:t>Fingers’ 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17" name="AutoShape 2" descr="Image result for shop cartoon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0" name="Picture 6" descr="Image result for ship cartoon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937" y="-3123727"/>
            <a:ext cx="1178186" cy="14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AutoShape 10" descr="Image result for ship cartoon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12" descr="Image result for ship cartoon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AutoShape 16" descr="Image result for chat cartoon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AutoShape 20" descr="Image result for chick cartoon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 descr="Rain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AutoShape 8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AutoShape 10" descr="Freehand Drawn Cartoon Nail Royalty Free Cliparts, Vectors, And ...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AutoShape 14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AutoShape 16" descr="Nail Cartoon Images, Stock Photos &amp; Vectors | Shutterstock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" descr="Cartoon Sunny Day Images, Stock Photos &amp; Vectors | Shutterstock"/>
          <p:cNvSpPr>
            <a:spLocks noChangeAspect="1" noChangeArrowheads="1"/>
          </p:cNvSpPr>
          <p:nvPr/>
        </p:nvSpPr>
        <p:spPr bwMode="auto">
          <a:xfrm>
            <a:off x="2289175" y="1989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Uk Money Clipart"/>
          <p:cNvSpPr>
            <a:spLocks noChangeAspect="1" noChangeArrowheads="1"/>
          </p:cNvSpPr>
          <p:nvPr/>
        </p:nvSpPr>
        <p:spPr bwMode="auto">
          <a:xfrm>
            <a:off x="2441575" y="2141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508000" y="1435139"/>
            <a:ext cx="824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sound button, say the sound and the word.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3575" y="1160251"/>
            <a:ext cx="6286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Revision of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4175" y="186042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>
                <a:latin typeface="Comic Sans MS" panose="030F0702030302020204" pitchFamily="66" charset="0"/>
              </a:rPr>
              <a:t>s</a:t>
            </a:r>
            <a:r>
              <a:rPr lang="en-GB" sz="4800" dirty="0" err="1" smtClean="0">
                <a:latin typeface="Comic Sans MS" panose="030F0702030302020204" pitchFamily="66" charset="0"/>
              </a:rPr>
              <a:t>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84375" y="179869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ch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690901" y="1706407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th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35455" y="1627879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wh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48285" y="1544418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ai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08724" y="1510792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latin typeface="Comic Sans MS" panose="030F0702030302020204" pitchFamily="66" charset="0"/>
              </a:rPr>
              <a:t>ay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13270" y="358239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ee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74523" y="363964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err="1" smtClean="0">
                <a:latin typeface="Comic Sans MS" panose="030F0702030302020204" pitchFamily="66" charset="0"/>
              </a:rPr>
              <a:t>ea</a:t>
            </a:r>
            <a:r>
              <a:rPr lang="en-GB" sz="4800" dirty="0" smtClean="0">
                <a:latin typeface="Comic Sans MS" panose="030F0702030302020204" pitchFamily="66" charset="0"/>
              </a:rPr>
              <a:t>          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8547" y="3647976"/>
            <a:ext cx="122501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igh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613072" y="2639224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228566" y="2576549"/>
            <a:ext cx="609600" cy="6096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301234" y="2537404"/>
            <a:ext cx="609600" cy="609600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524485" y="2560672"/>
            <a:ext cx="609600" cy="609600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819885" y="2466451"/>
            <a:ext cx="609600" cy="6096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46677" y="4413391"/>
            <a:ext cx="609600" cy="6096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2228566" y="4478973"/>
            <a:ext cx="609600" cy="6096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767101" y="4422757"/>
            <a:ext cx="609600" cy="6096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5221222" y="4478973"/>
            <a:ext cx="609600" cy="6096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3816255" y="2557036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346744" y="3713247"/>
            <a:ext cx="1008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 err="1" smtClean="0">
                <a:solidFill>
                  <a:prstClr val="black"/>
                </a:solidFill>
                <a:latin typeface="Comic Sans MS" panose="030F0702030302020204" pitchFamily="66" charset="0"/>
              </a:rPr>
              <a:t>oa</a:t>
            </a:r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7708724" y="3699392"/>
            <a:ext cx="111440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4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ow 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221222" y="3641457"/>
            <a:ext cx="68961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y </a:t>
            </a:r>
            <a:endParaRPr lang="en-GB" dirty="0"/>
          </a:p>
        </p:txBody>
      </p:sp>
      <p:pic>
        <p:nvPicPr>
          <p:cNvPr id="39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6524485" y="4478973"/>
            <a:ext cx="609600" cy="609600"/>
          </a:xfrm>
          <a:prstGeom prst="rect">
            <a:avLst/>
          </a:prstGeom>
        </p:spPr>
      </p:pic>
      <p:pic>
        <p:nvPicPr>
          <p:cNvPr id="47" name="Recorded Soun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2"/>
          <a:stretch>
            <a:fillRect/>
          </a:stretch>
        </p:blipFill>
        <p:spPr>
          <a:xfrm>
            <a:off x="7847594" y="44133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20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805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8077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177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527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567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7027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14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755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7347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6457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43608" y="620688"/>
            <a:ext cx="6480720" cy="360040"/>
          </a:xfrm>
        </p:spPr>
        <p:txBody>
          <a:bodyPr>
            <a:noAutofit/>
          </a:bodyPr>
          <a:lstStyle/>
          <a:p>
            <a:r>
              <a:rPr lang="en-GB" sz="3200" dirty="0" smtClean="0">
                <a:latin typeface="Comic Sans MS" panose="030F0702030302020204" pitchFamily="66" charset="0"/>
              </a:rPr>
              <a:t>Mrs Taylor’s Active Spelling Challenge</a:t>
            </a:r>
            <a:endParaRPr lang="en-GB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957" y="1268760"/>
            <a:ext cx="86940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Choose one of the activities to sound out 4 </a:t>
            </a:r>
            <a:r>
              <a:rPr lang="en-GB" dirty="0" smtClean="0">
                <a:latin typeface="Comic Sans MS" panose="030F0702030302020204" pitchFamily="66" charset="0"/>
              </a:rPr>
              <a:t>of our </a:t>
            </a:r>
            <a:r>
              <a:rPr lang="en-GB" dirty="0" smtClean="0">
                <a:latin typeface="Comic Sans MS" panose="030F0702030302020204" pitchFamily="66" charset="0"/>
              </a:rPr>
              <a:t>revision words. </a:t>
            </a:r>
          </a:p>
          <a:p>
            <a:r>
              <a:rPr lang="en-GB" dirty="0" smtClean="0">
                <a:latin typeface="Comic Sans MS" panose="030F0702030302020204" pitchFamily="66" charset="0"/>
              </a:rPr>
              <a:t>Or choose your own way to learn your spelling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1" y="4653136"/>
            <a:ext cx="4824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43808" y="7317432"/>
            <a:ext cx="7084297" cy="150648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3" y="1915091"/>
            <a:ext cx="3400284" cy="235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868886"/>
            <a:ext cx="3513559" cy="244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06" y="4340160"/>
            <a:ext cx="3557761" cy="244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24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24775" y="296264"/>
            <a:ext cx="579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HWB </a:t>
            </a:r>
            <a:endParaRPr lang="en-GB" sz="4800" dirty="0">
              <a:solidFill>
                <a:schemeClr val="bg1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077" y="92206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70" y="5865301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224042" y="6146070"/>
            <a:ext cx="731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identify</a:t>
            </a:r>
            <a:r>
              <a:rPr lang="en-GB" dirty="0">
                <a:latin typeface="Comic Sans MS" panose="030F0702030302020204" pitchFamily="66" charset="0"/>
              </a:rPr>
              <a:t> some foods that we should eat lots of and less of to be healthy.</a:t>
            </a:r>
            <a:endParaRPr lang="en-GB" dirty="0" smtClean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2431" y="1169169"/>
            <a:ext cx="6096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understand we need to eat different foods to stay healthy.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Digital Clock by Seiko | Digital clocks, Clock, Alarm cl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5" name="AutoShape 6" descr="Digital Clock by Seiko | Digital clocks, Clock, Alarm clo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512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195" y="1954000"/>
            <a:ext cx="5590718" cy="3130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5575" y="5248133"/>
            <a:ext cx="920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design a healthy lunch. Download the ‘Healthy Lunch’ worksheet or complete in your jotter.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67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5875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Number Blocks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097469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have explored numbers recognising that they represent quantities.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147874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Activity – </a:t>
            </a:r>
            <a:r>
              <a:rPr lang="en-GB" dirty="0" smtClean="0">
                <a:latin typeface="Comic Sans MS" panose="030F0702030302020204" pitchFamily="66" charset="0"/>
              </a:rPr>
              <a:t>use </a:t>
            </a:r>
            <a:r>
              <a:rPr lang="en-GB" dirty="0" err="1" smtClean="0">
                <a:latin typeface="Comic Sans MS" panose="030F0702030302020204" pitchFamily="66" charset="0"/>
              </a:rPr>
              <a:t>lego</a:t>
            </a:r>
            <a:r>
              <a:rPr lang="en-GB" dirty="0" smtClean="0">
                <a:latin typeface="Comic Sans MS" panose="030F0702030302020204" pitchFamily="66" charset="0"/>
              </a:rPr>
              <a:t> blocks or wooden blocks to make double number facts to 10. *challenge , can you make double facts beyond 10?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850360"/>
            <a:ext cx="1116800" cy="89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58" y="5770085"/>
            <a:ext cx="11223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63421" y="6071204"/>
            <a:ext cx="5208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can visually represent numbers within 20.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58" y="2204864"/>
            <a:ext cx="17281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Click on the Number Blocks picture to take you to the episode.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098" name="Picture 2">
            <a:hlinkClick r:id="rId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86719" cy="290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76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Fun Friday Activities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9110"/>
            <a:ext cx="2016224" cy="2227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13672"/>
            <a:ext cx="2088232" cy="2239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50" y="2432156"/>
            <a:ext cx="2429538" cy="1347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53026"/>
            <a:ext cx="1394435" cy="192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73" y="4324931"/>
            <a:ext cx="295275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164231"/>
            <a:ext cx="2686050" cy="170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296" y="181367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Article 31 – I have the right to play and relax.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60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Well Done Primary 1!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4" descr="Happy Easter GIF - Find &amp; Share on GIPH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27584" y="569638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                   Well done Primary 1!  You are all stars!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                                Have a lovely weekend!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295232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672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2732</TotalTime>
  <Words>333</Words>
  <Application>Microsoft Office PowerPoint</Application>
  <PresentationFormat>On-screen Show (4:3)</PresentationFormat>
  <Paragraphs>50</Paragraphs>
  <Slides>9</Slides>
  <Notes>0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Waveform</vt:lpstr>
      <vt:lpstr> Friday 22nd of May  Vendredi 22 Mai </vt:lpstr>
      <vt:lpstr>Wake up with GoNoodle</vt:lpstr>
      <vt:lpstr>Story time  </vt:lpstr>
      <vt:lpstr>Sounds</vt:lpstr>
      <vt:lpstr>Mrs Taylor’s Active Spelling Challenge</vt:lpstr>
      <vt:lpstr>PowerPoint Presentation</vt:lpstr>
      <vt:lpstr>Number Blocks</vt:lpstr>
      <vt:lpstr>Fun Friday Activities</vt:lpstr>
      <vt:lpstr>Well Done Primary 1!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Alison Taylor</cp:lastModifiedBy>
  <cp:revision>212</cp:revision>
  <dcterms:created xsi:type="dcterms:W3CDTF">2020-03-21T18:06:53Z</dcterms:created>
  <dcterms:modified xsi:type="dcterms:W3CDTF">2020-05-21T12:09:58Z</dcterms:modified>
</cp:coreProperties>
</file>