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4" r:id="rId6"/>
    <p:sldId id="284" r:id="rId7"/>
    <p:sldId id="280" r:id="rId8"/>
    <p:sldId id="302" r:id="rId9"/>
    <p:sldId id="303" r:id="rId10"/>
    <p:sldId id="266" r:id="rId11"/>
    <p:sldId id="281" r:id="rId12"/>
    <p:sldId id="301" r:id="rId13"/>
    <p:sldId id="268" r:id="rId14"/>
    <p:sldId id="282" r:id="rId15"/>
    <p:sldId id="298" r:id="rId16"/>
    <p:sldId id="29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6A07B-2E02-4BDF-9C79-9A6B11E9975D}" v="1130" dt="2019-06-20T20:17:53.703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712" autoAdjust="0"/>
  </p:normalViewPr>
  <p:slideViewPr>
    <p:cSldViewPr snapToGrid="0">
      <p:cViewPr varScale="1">
        <p:scale>
          <a:sx n="73" d="100"/>
          <a:sy n="73" d="100"/>
        </p:scale>
        <p:origin x="49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4/22/2020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acvUtipaC5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oDS32tHX9J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MirC-hi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assoonCRInfant" panose="02010503020300020003" pitchFamily="2" charset="0"/>
              </a:rPr>
              <a:t>23.4.20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SassoonCRInfant" panose="02010503020300020003" pitchFamily="2" charset="0"/>
              </a:rPr>
              <a:t>Thursday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assoonCRInfant" panose="02010503020300020003" pitchFamily="2" charset="0"/>
              </a:rPr>
              <a:t>Daily Plan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4" name="Picture Placeholder 8" descr="Painting and Drawing Tools Set">
            <a:extLst>
              <a:ext uri="{FF2B5EF4-FFF2-40B4-BE49-F238E27FC236}">
                <a16:creationId xmlns:a16="http://schemas.microsoft.com/office/drawing/2014/main" id="{071F34E4-4C09-4C3D-9844-4E147BD7CA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0922" r="10922"/>
          <a:stretch/>
        </p:blipFill>
        <p:spPr>
          <a:xfrm>
            <a:off x="0" y="1114425"/>
            <a:ext cx="6230938" cy="5314950"/>
          </a:xfr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>
                <a:latin typeface="SassoonCRInfant" panose="02010503020300020003" pitchFamily="2" charset="0"/>
              </a:rPr>
              <a:t>Lunch</a:t>
            </a:r>
            <a:r>
              <a:rPr lang="en-US" sz="44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 </a:t>
            </a:r>
            <a:r>
              <a:rPr lang="en-US" sz="4400" dirty="0">
                <a:latin typeface="SassoonCRInfant" panose="02010503020300020003" pitchFamily="2" charset="0"/>
              </a:rPr>
              <a:t>Time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10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>
                <a:latin typeface="SassoonCRInfant" panose="02010503020300020003" pitchFamily="2" charset="0"/>
              </a:rPr>
              <a:t>Afternoon</a:t>
            </a:r>
            <a:endParaRPr lang="en-US" sz="4400" dirty="0">
              <a:latin typeface="SassoonCRInfant" panose="02010503020300020003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11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ssoonCRInfant" panose="02010503020300020003" pitchFamily="2" charset="0"/>
              </a:rPr>
              <a:t>French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71950" y="2880361"/>
            <a:ext cx="763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LI – I am learning the colours in French</a:t>
            </a:r>
            <a:endParaRPr lang="en-GB" sz="32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1193" y="3465136"/>
            <a:ext cx="6154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SassoonCRInfant" panose="02010503020300020003" pitchFamily="2" charset="0"/>
              </a:rPr>
              <a:t>Click on the picture below for video </a:t>
            </a:r>
            <a:r>
              <a:rPr lang="en-GB" b="1" dirty="0" smtClean="0">
                <a:latin typeface="SassoonCRInfant" panose="02010503020300020003" pitchFamily="2" charset="0"/>
              </a:rPr>
              <a:t>with pronunciation </a:t>
            </a:r>
            <a:endParaRPr lang="en-GB" b="1" dirty="0">
              <a:latin typeface="SassoonCRInfant" panose="02010503020300020003" pitchFamily="2" charset="0"/>
            </a:endParaRP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389" y="4035113"/>
            <a:ext cx="4850639" cy="27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French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5246" y="2651761"/>
            <a:ext cx="78899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Can </a:t>
            </a:r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you challenge yourself to colour the </a:t>
            </a:r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rainbow</a:t>
            </a:r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?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You can either print and colour or draw your own using the French words. </a:t>
            </a:r>
            <a:endParaRPr lang="en-GB" sz="24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You can also do this activity outdoors, an adult could call out one of the French colours and you can draw something that colour on </a:t>
            </a:r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the ground </a:t>
            </a:r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using chalk.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e.g. </a:t>
            </a:r>
            <a:r>
              <a:rPr lang="en-GB" sz="2400" dirty="0" err="1" smtClean="0">
                <a:solidFill>
                  <a:schemeClr val="bg1"/>
                </a:solidFill>
                <a:latin typeface="SassoonCRInfant" panose="02010503020300020003" pitchFamily="2" charset="0"/>
              </a:rPr>
              <a:t>jaune</a:t>
            </a:r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 – sunflower </a:t>
            </a:r>
            <a:endParaRPr lang="en-GB" sz="24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532339"/>
            <a:ext cx="3048000" cy="15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2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426302" y="1003756"/>
            <a:ext cx="4065084" cy="70084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SassoonCRInfant" panose="02010503020300020003" pitchFamily="2" charset="0"/>
              </a:rPr>
              <a:t>Thursday Activities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50" y="2823209"/>
            <a:ext cx="59027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40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Talking and Listening</a:t>
            </a:r>
            <a:endParaRPr lang="en-GB" sz="40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pPr marL="457200" indent="-457200">
              <a:buAutoNum type="arabicPeriod"/>
            </a:pPr>
            <a:endParaRPr lang="en-GB" sz="40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pPr marL="457200" indent="-457200">
              <a:buAutoNum type="arabicPeriod"/>
            </a:pPr>
            <a:r>
              <a:rPr lang="en-GB" sz="40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Numeracy </a:t>
            </a:r>
          </a:p>
          <a:p>
            <a:pPr marL="457200" indent="-457200">
              <a:buAutoNum type="arabicPeriod"/>
            </a:pPr>
            <a:endParaRPr lang="en-GB" sz="40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pPr marL="457200" indent="-457200">
              <a:buAutoNum type="arabicPeriod"/>
            </a:pPr>
            <a:r>
              <a:rPr lang="en-GB" sz="40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French</a:t>
            </a:r>
          </a:p>
        </p:txBody>
      </p:sp>
    </p:spTree>
    <p:extLst>
      <p:ext uri="{BB962C8B-B14F-4D97-AF65-F5344CB8AC3E}">
        <p14:creationId xmlns:p14="http://schemas.microsoft.com/office/powerpoint/2010/main" val="159752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426302" y="1003756"/>
            <a:ext cx="4065084" cy="700842"/>
          </a:xfrm>
        </p:spPr>
        <p:txBody>
          <a:bodyPr/>
          <a:lstStyle/>
          <a:p>
            <a:r>
              <a:rPr lang="en-US" dirty="0" smtClean="0">
                <a:latin typeface="SassoonCRInfant" panose="02010503020300020003" pitchFamily="2" charset="0"/>
              </a:rPr>
              <a:t>Creative Corner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86250" y="2823210"/>
            <a:ext cx="777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99312" y="2823211"/>
            <a:ext cx="78926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Your creative corner challenge for today is to</a:t>
            </a:r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:</a:t>
            </a:r>
          </a:p>
          <a:p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Play “I spy” from your garden or on your daily walk</a:t>
            </a:r>
            <a:endParaRPr lang="en-GB" sz="28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3" name="Picture 2" descr="Free Stock Photo 8950 cartoon eyes 1 | freeimagesli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06" y="3055302"/>
            <a:ext cx="100794" cy="102474"/>
          </a:xfrm>
          <a:prstGeom prst="rect">
            <a:avLst/>
          </a:prstGeom>
        </p:spPr>
      </p:pic>
      <p:pic>
        <p:nvPicPr>
          <p:cNvPr id="6" name="Picture 5" descr="cartoon eye by narrowhouse - Sort of an anime kind of look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576" y="4639093"/>
            <a:ext cx="1863036" cy="186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>
                <a:latin typeface="SassoonCRInfant" panose="02010503020300020003" pitchFamily="2" charset="0"/>
              </a:rPr>
              <a:t>Morning</a:t>
            </a:r>
            <a:endParaRPr lang="en-US" sz="4400" dirty="0">
              <a:latin typeface="SassoonCRInfant" panose="02010503020300020003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4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372415" y="1003757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Matilda Chapter 5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0298" y="2664823"/>
            <a:ext cx="7795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Listen to or read Chapter 5 of Matilda.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See the next slide for your activity. </a:t>
            </a:r>
            <a:endParaRPr lang="en-GB" sz="28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7" name="Picture 6" descr="Libro: Matilda, de Roald Dahl.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36" y="4493623"/>
            <a:ext cx="1646169" cy="21948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85508" y="5221736"/>
            <a:ext cx="320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SassoonCRInfant" panose="02010503020300020003" pitchFamily="2" charset="0"/>
              </a:rPr>
              <a:t>Click on the picture </a:t>
            </a:r>
            <a:r>
              <a:rPr lang="en-GB" b="1" dirty="0" smtClean="0">
                <a:latin typeface="SassoonCRInfant" panose="02010503020300020003" pitchFamily="2" charset="0"/>
              </a:rPr>
              <a:t>to listen</a:t>
            </a:r>
            <a:endParaRPr lang="en-GB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7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359354" y="1119057"/>
            <a:ext cx="4065084" cy="70084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SassoonCRInfant" panose="02010503020300020003" pitchFamily="2" charset="0"/>
              </a:rPr>
              <a:t>Imagination Station</a:t>
            </a:r>
            <a:endParaRPr lang="en-GB" sz="3200" dirty="0">
              <a:latin typeface="SassoonCRInfant" panose="020105030203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6578" y="2794456"/>
            <a:ext cx="9944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You work for Mr Wormwood. He has asked you to film an advert to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sell this car, if you are successful he’ll give you a bonus! 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Give it your best go…</a:t>
            </a:r>
          </a:p>
          <a:p>
            <a:endParaRPr lang="en-GB" sz="24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8" name="Picture 7" descr="2013: Another Year of Falling Per-Capita Driving in U.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39" y="4086225"/>
            <a:ext cx="59055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9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>
                <a:latin typeface="SassoonCRInfant" panose="02010503020300020003" pitchFamily="2" charset="0"/>
              </a:rPr>
              <a:t>Break Time </a:t>
            </a:r>
            <a:endParaRPr lang="en-US" sz="4400" dirty="0">
              <a:latin typeface="SassoonCRInfant" panose="02010503020300020003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7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97CCF-DD35-4673-8551-90CB413F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1137919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 smtClean="0">
                <a:latin typeface="SassoonCRInfant" panose="02010503020300020003" pitchFamily="2" charset="0"/>
              </a:rPr>
              <a:t>Mid Morning </a:t>
            </a:r>
            <a:endParaRPr lang="en-US" sz="4400" dirty="0">
              <a:latin typeface="SassoonCRInfant" panose="02010503020300020003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DF4815-F51C-4985-B1DC-EC3FA06649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CCB94-D08E-4DDF-B590-4FF4BFB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8C0CDE5-970C-4CC4-BF43-0DA127E73E82}" type="slidenum">
              <a:rPr lang="en-US" sz="1200" b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8</a:t>
            </a:fld>
            <a:endParaRPr lang="en-US" sz="12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7E900-C5C0-455F-8891-39F8FB7388DC}"/>
              </a:ext>
            </a:extLst>
          </p:cNvPr>
          <p:cNvSpPr txBox="1"/>
          <p:nvPr/>
        </p:nvSpPr>
        <p:spPr>
          <a:xfrm>
            <a:off x="9559549" y="6657945"/>
            <a:ext cx="26324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SMirC-hi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157534" y="1035344"/>
            <a:ext cx="4712816" cy="700842"/>
          </a:xfrm>
        </p:spPr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Splat the Number!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1108" y="2782389"/>
            <a:ext cx="83341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So many of you let me know that you enjoyed playing this game yesterday so I decided to set some subtraction questions today.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If you would like some written Maths today instead it’s page 74 of the Maths and Numeracy Revision booklet, questions 3 – 6 for the subtraction word problems.</a:t>
            </a:r>
            <a:endParaRPr lang="en-GB" sz="2400" dirty="0" smtClean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555" y="0"/>
            <a:ext cx="3348446" cy="2511334"/>
          </a:xfrm>
          <a:prstGeom prst="rect">
            <a:avLst/>
          </a:prstGeom>
        </p:spPr>
      </p:pic>
      <p:sp>
        <p:nvSpPr>
          <p:cNvPr id="2" name="Minus 1"/>
          <p:cNvSpPr/>
          <p:nvPr/>
        </p:nvSpPr>
        <p:spPr>
          <a:xfrm>
            <a:off x="6779622" y="5676162"/>
            <a:ext cx="2429691" cy="878894"/>
          </a:xfrm>
          <a:prstGeom prst="mathMinus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13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Franklin Gothic Book</vt:lpstr>
      <vt:lpstr>SassoonCRInfant</vt:lpstr>
      <vt:lpstr>Office Theme</vt:lpstr>
      <vt:lpstr>Thursday</vt:lpstr>
      <vt:lpstr>Thursday Activities</vt:lpstr>
      <vt:lpstr>Creative Corner</vt:lpstr>
      <vt:lpstr>Morning</vt:lpstr>
      <vt:lpstr>Matilda Chapter 5</vt:lpstr>
      <vt:lpstr>Imagination Station</vt:lpstr>
      <vt:lpstr>Break Time </vt:lpstr>
      <vt:lpstr>Mid Morning </vt:lpstr>
      <vt:lpstr>Splat the Number!</vt:lpstr>
      <vt:lpstr>Lunch Time</vt:lpstr>
      <vt:lpstr>Afternoon</vt:lpstr>
      <vt:lpstr>French</vt:lpstr>
      <vt:lpstr>French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2019-06-20T20:00:00Z</dcterms:created>
  <dcterms:modified xsi:type="dcterms:W3CDTF">2020-04-22T16:50:24Z</dcterms:modified>
</cp:coreProperties>
</file>