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015636-AEBA-435B-9DE0-954B1A513EA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25FB08-D85F-4487-B3F4-143B85C6E92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vimeo.com/16970168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vimeo.com/169701686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175351" cy="2880320"/>
          </a:xfrm>
        </p:spPr>
        <p:txBody>
          <a:bodyPr/>
          <a:lstStyle/>
          <a:p>
            <a:pPr marL="182880" indent="0">
              <a:buNone/>
            </a:pPr>
            <a:r>
              <a:rPr lang="en-GB" dirty="0" smtClean="0"/>
              <a:t>Playing Fair – The story of Fairtrade Footballs</a:t>
            </a:r>
            <a:endParaRPr lang="en-GB" dirty="0"/>
          </a:p>
        </p:txBody>
      </p:sp>
      <p:pic>
        <p:nvPicPr>
          <p:cNvPr id="1026" name="Picture 2" descr="Image result for fairtrade football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89040"/>
            <a:ext cx="2238609" cy="223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63663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167</TotalTime>
  <Words>11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Playing Fair – The story of Fairtrade Footballs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Carder</dc:creator>
  <cp:lastModifiedBy>Elaine Carder</cp:lastModifiedBy>
  <cp:revision>3</cp:revision>
  <dcterms:created xsi:type="dcterms:W3CDTF">2021-02-03T14:37:23Z</dcterms:created>
  <dcterms:modified xsi:type="dcterms:W3CDTF">2021-02-04T16:34:34Z</dcterms:modified>
</cp:coreProperties>
</file>