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7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52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5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07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21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00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56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9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619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883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87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96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513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1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31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100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216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83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35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6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87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5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0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6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B420-DDBE-4106-943E-D1F95CC27E9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2688-E7EE-445F-9876-0495D7389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 smtClean="0"/>
              <a:t>Quel temps fait-il</a:t>
            </a:r>
            <a:r>
              <a:rPr lang="en-GB" altLang="en-US" sz="3600" smtClean="0"/>
              <a:t>?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870075"/>
            <a:ext cx="64389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2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Il fait du vent.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690688"/>
            <a:ext cx="7142162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20"/>
          <p:cNvSpPr>
            <a:spLocks/>
          </p:cNvSpPr>
          <p:nvPr/>
        </p:nvSpPr>
        <p:spPr bwMode="auto">
          <a:xfrm>
            <a:off x="457200" y="5314950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 SemiBold" pitchFamily="2" charset="0"/>
              </a:rPr>
              <a:t>It’s windy.</a:t>
            </a:r>
          </a:p>
        </p:txBody>
      </p:sp>
    </p:spTree>
    <p:extLst>
      <p:ext uri="{BB962C8B-B14F-4D97-AF65-F5344CB8AC3E}">
        <p14:creationId xmlns:p14="http://schemas.microsoft.com/office/powerpoint/2010/main" val="35522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 smtClean="0"/>
              <a:t>Quel temps fait-il</a:t>
            </a:r>
            <a:r>
              <a:rPr lang="en-GB" altLang="en-US" sz="3600" smtClean="0"/>
              <a:t>?</a:t>
            </a: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2001838"/>
            <a:ext cx="59785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Il y a des nuages.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990725"/>
            <a:ext cx="5280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20"/>
          <p:cNvSpPr>
            <a:spLocks/>
          </p:cNvSpPr>
          <p:nvPr/>
        </p:nvSpPr>
        <p:spPr bwMode="auto">
          <a:xfrm>
            <a:off x="457200" y="5314950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 SemiBold" pitchFamily="2" charset="0"/>
              </a:rPr>
              <a:t>It’s a cloudy day.</a:t>
            </a:r>
          </a:p>
        </p:txBody>
      </p:sp>
    </p:spTree>
    <p:extLst>
      <p:ext uri="{BB962C8B-B14F-4D97-AF65-F5344CB8AC3E}">
        <p14:creationId xmlns:p14="http://schemas.microsoft.com/office/powerpoint/2010/main" val="32133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 smtClean="0"/>
              <a:t>Quel temps fait-il</a:t>
            </a:r>
            <a:r>
              <a:rPr lang="en-GB" altLang="en-US" sz="3600" smtClean="0"/>
              <a:t>?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606550"/>
            <a:ext cx="53403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Il pleut.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906588"/>
            <a:ext cx="493712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20"/>
          <p:cNvSpPr>
            <a:spLocks/>
          </p:cNvSpPr>
          <p:nvPr/>
        </p:nvSpPr>
        <p:spPr bwMode="auto">
          <a:xfrm>
            <a:off x="457200" y="5314950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 SemiBold" pitchFamily="2" charset="0"/>
              </a:rPr>
              <a:t>It’s raining.</a:t>
            </a:r>
          </a:p>
        </p:txBody>
      </p:sp>
    </p:spTree>
    <p:extLst>
      <p:ext uri="{BB962C8B-B14F-4D97-AF65-F5344CB8AC3E}">
        <p14:creationId xmlns:p14="http://schemas.microsoft.com/office/powerpoint/2010/main" val="7993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 smtClean="0"/>
              <a:t>Quel temps fait-il</a:t>
            </a:r>
            <a:r>
              <a:rPr lang="en-GB" altLang="en-US" sz="3600" smtClean="0"/>
              <a:t>?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503363"/>
            <a:ext cx="578485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Il fait beau.</a:t>
            </a:r>
          </a:p>
        </p:txBody>
      </p:sp>
      <p:pic>
        <p:nvPicPr>
          <p:cNvPr id="92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31938"/>
            <a:ext cx="57435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20"/>
          <p:cNvSpPr>
            <a:spLocks/>
          </p:cNvSpPr>
          <p:nvPr/>
        </p:nvSpPr>
        <p:spPr bwMode="auto">
          <a:xfrm>
            <a:off x="457200" y="5314950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 SemiBold" pitchFamily="2" charset="0"/>
              </a:rPr>
              <a:t>It’s a lovely day.</a:t>
            </a:r>
          </a:p>
        </p:txBody>
      </p:sp>
    </p:spTree>
    <p:extLst>
      <p:ext uri="{BB962C8B-B14F-4D97-AF65-F5344CB8AC3E}">
        <p14:creationId xmlns:p14="http://schemas.microsoft.com/office/powerpoint/2010/main" val="17928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 smtClean="0"/>
              <a:t>Quel temps fait-il</a:t>
            </a:r>
            <a:r>
              <a:rPr lang="en-GB" altLang="en-US" sz="3600" smtClean="0"/>
              <a:t>?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1463675"/>
            <a:ext cx="4070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Il y a du soleil.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1573213"/>
            <a:ext cx="39751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20"/>
          <p:cNvSpPr>
            <a:spLocks/>
          </p:cNvSpPr>
          <p:nvPr/>
        </p:nvSpPr>
        <p:spPr bwMode="auto">
          <a:xfrm>
            <a:off x="457200" y="5314950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 SemiBold" pitchFamily="2" charset="0"/>
              </a:rPr>
              <a:t>It’s sunny.</a:t>
            </a:r>
          </a:p>
        </p:txBody>
      </p:sp>
    </p:spTree>
    <p:extLst>
      <p:ext uri="{BB962C8B-B14F-4D97-AF65-F5344CB8AC3E}">
        <p14:creationId xmlns:p14="http://schemas.microsoft.com/office/powerpoint/2010/main" val="7087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 smtClean="0"/>
              <a:t>Quel temps fait-il</a:t>
            </a:r>
            <a:r>
              <a:rPr lang="en-GB" altLang="en-US" sz="3600" smtClean="0"/>
              <a:t>?</a:t>
            </a: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416050"/>
            <a:ext cx="29464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3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Il fait froid.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423988"/>
            <a:ext cx="29464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20"/>
          <p:cNvSpPr>
            <a:spLocks/>
          </p:cNvSpPr>
          <p:nvPr/>
        </p:nvSpPr>
        <p:spPr bwMode="auto">
          <a:xfrm>
            <a:off x="457200" y="5314950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 SemiBold" pitchFamily="2" charset="0"/>
              </a:rPr>
              <a:t>It’s cold.</a:t>
            </a:r>
          </a:p>
        </p:txBody>
      </p:sp>
    </p:spTree>
    <p:extLst>
      <p:ext uri="{BB962C8B-B14F-4D97-AF65-F5344CB8AC3E}">
        <p14:creationId xmlns:p14="http://schemas.microsoft.com/office/powerpoint/2010/main" val="7432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 smtClean="0"/>
              <a:t>Quel temps fait-il</a:t>
            </a:r>
            <a:r>
              <a:rPr lang="en-GB" altLang="en-US" sz="3600" smtClean="0"/>
              <a:t>?</a:t>
            </a:r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671638"/>
            <a:ext cx="64198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8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Il fait gris.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751013"/>
            <a:ext cx="61214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20"/>
          <p:cNvSpPr>
            <a:spLocks/>
          </p:cNvSpPr>
          <p:nvPr/>
        </p:nvSpPr>
        <p:spPr bwMode="auto">
          <a:xfrm>
            <a:off x="457200" y="5314950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 SemiBold" pitchFamily="2" charset="0"/>
              </a:rPr>
              <a:t>It’s grey.</a:t>
            </a:r>
          </a:p>
        </p:txBody>
      </p:sp>
    </p:spTree>
    <p:extLst>
      <p:ext uri="{BB962C8B-B14F-4D97-AF65-F5344CB8AC3E}">
        <p14:creationId xmlns:p14="http://schemas.microsoft.com/office/powerpoint/2010/main" val="5969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Quel temps fait-il?</vt:lpstr>
      <vt:lpstr>Il fait beau.</vt:lpstr>
      <vt:lpstr>Quel temps fait-il?</vt:lpstr>
      <vt:lpstr>Il y a du soleil.</vt:lpstr>
      <vt:lpstr>Quel temps fait-il?</vt:lpstr>
      <vt:lpstr>Il fait froid.</vt:lpstr>
      <vt:lpstr>Quel temps fait-il?</vt:lpstr>
      <vt:lpstr>Il fait gris.</vt:lpstr>
      <vt:lpstr>Quel temps fait-il?</vt:lpstr>
      <vt:lpstr>Il fait du vent.</vt:lpstr>
      <vt:lpstr>Quel temps fait-il?</vt:lpstr>
      <vt:lpstr>Il y a des nuages.</vt:lpstr>
      <vt:lpstr>Quel temps fait-il?</vt:lpstr>
      <vt:lpstr>Il pleut.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Saunders</dc:creator>
  <cp:lastModifiedBy>Sharon Saunders</cp:lastModifiedBy>
  <cp:revision>1</cp:revision>
  <dcterms:created xsi:type="dcterms:W3CDTF">2020-06-05T09:07:45Z</dcterms:created>
  <dcterms:modified xsi:type="dcterms:W3CDTF">2020-06-05T09:15:50Z</dcterms:modified>
</cp:coreProperties>
</file>