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8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67" r:id="rId33"/>
  </p:sldIdLst>
  <p:sldSz cx="9144000" cy="6858000" type="screen4x3"/>
  <p:notesSz cx="6858000" cy="9144000"/>
  <p:embeddedFontLst>
    <p:embeddedFont>
      <p:font typeface="Twinkl" panose="020B060402020202020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winkl SemiBold" charset="0"/>
      <p:bold r:id="rId42"/>
    </p:embeddedFont>
    <p:embeddedFont>
      <p:font typeface="Sassoon Infant Rg" panose="02000503030000020003" charset="0"/>
      <p:regular r:id="rId43"/>
      <p:bold r:id="rId4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2880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5420">
          <p15:clr>
            <a:srgbClr val="A4A3A4"/>
          </p15:clr>
        </p15:guide>
        <p15:guide id="5" orient="horz" pos="3067">
          <p15:clr>
            <a:srgbClr val="A4A3A4"/>
          </p15:clr>
        </p15:guide>
        <p15:guide id="6" pos="476">
          <p15:clr>
            <a:srgbClr val="A4A3A4"/>
          </p15:clr>
        </p15:guide>
        <p15:guide id="7" orient="horz" pos="1185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pos="52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DFC"/>
    <a:srgbClr val="80C1EB"/>
    <a:srgbClr val="18A0DB"/>
    <a:srgbClr val="FFFFFF"/>
    <a:srgbClr val="4AA1D9"/>
    <a:srgbClr val="21A6F9"/>
    <a:srgbClr val="1C1C1C"/>
    <a:srgbClr val="289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09" autoAdjust="0"/>
    <p:restoredTop sz="94660"/>
  </p:normalViewPr>
  <p:slideViewPr>
    <p:cSldViewPr snapToGrid="0" showGuides="1">
      <p:cViewPr>
        <p:scale>
          <a:sx n="77" d="100"/>
          <a:sy n="77" d="100"/>
        </p:scale>
        <p:origin x="-990" y="-42"/>
      </p:cViewPr>
      <p:guideLst>
        <p:guide orient="horz" pos="3974"/>
        <p:guide orient="horz" pos="3067"/>
        <p:guide orient="horz" pos="1185"/>
        <p:guide orient="horz" pos="3838"/>
        <p:guide pos="2880"/>
        <p:guide pos="340"/>
        <p:guide pos="5420"/>
        <p:guide pos="476"/>
        <p:guide pos="52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A3B18D-A525-4D01-8552-F44F25338789}" type="datetimeFigureOut">
              <a:rPr lang="en-GB"/>
              <a:pPr>
                <a:defRPr/>
              </a:pPr>
              <a:t>27/05/2020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73DDB2-C760-4F63-A4F2-32575DD55C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12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00B804-57E9-462F-9A69-DCDB227480A0}" type="datetimeFigureOut">
              <a:rPr lang="en-GB"/>
              <a:pPr>
                <a:defRPr/>
              </a:pPr>
              <a:t>27/05/2020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43D13B-7E5C-492B-9D66-AFBAA00B4E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618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52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5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03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134031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00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67" y="1876469"/>
            <a:ext cx="2997265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zero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Which shape has the most </a:t>
            </a:r>
            <a:r>
              <a:rPr lang="en-GB" altLang="en-US" sz="3200" b="0" dirty="0" smtClean="0"/>
              <a:t>faces</a:t>
            </a:r>
            <a:r>
              <a:rPr lang="en-GB" altLang="en-US" sz="3200" b="0" dirty="0"/>
              <a:t>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81" y="1878578"/>
            <a:ext cx="1746288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cylinder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58" y="1881188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67" y="1876469"/>
            <a:ext cx="2997265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</a:t>
            </a:r>
            <a:r>
              <a:rPr lang="en-GB" altLang="en-US" sz="3200" b="0" dirty="0" smtClean="0"/>
              <a:t>faces </a:t>
            </a:r>
            <a:r>
              <a:rPr lang="en-GB" altLang="en-US" sz="3200" b="0" dirty="0"/>
              <a:t>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15" y="1876469"/>
            <a:ext cx="2916168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/>
              <a:t>Which shape has the most edges?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95669"/>
            <a:ext cx="1452713" cy="227896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43" y="2600416"/>
            <a:ext cx="3241778" cy="165716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2258073"/>
            <a:ext cx="2244336" cy="229248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 prism</a:t>
            </a:r>
            <a:endParaRPr lang="en-GB" altLang="en-US" sz="4000"/>
          </a:p>
        </p:txBody>
      </p:sp>
      <p:sp>
        <p:nvSpPr>
          <p:cNvPr id="3" name="Arrow: Right 2"/>
          <p:cNvSpPr/>
          <p:nvPr/>
        </p:nvSpPr>
        <p:spPr>
          <a:xfrm rot="16200000">
            <a:off x="4321969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88" y="1881188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51" y="1881188"/>
            <a:ext cx="1746288" cy="299028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253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</a:t>
            </a:r>
            <a:r>
              <a:rPr lang="en-GB" altLang="en-US" sz="3200" b="0" dirty="0" smtClean="0"/>
              <a:t>faces </a:t>
            </a:r>
            <a:r>
              <a:rPr lang="en-GB" altLang="en-US" sz="3200" b="0" dirty="0"/>
              <a:t>do these two shapes have in total?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This shape has seven faces.</a:t>
            </a:r>
            <a:r>
              <a:rPr lang="en-GB" altLang="en-US" sz="3200">
                <a:solidFill>
                  <a:srgbClr val="00B0F0"/>
                </a:solidFill>
                <a:latin typeface="Twinkl" pitchFamily="2" charset="0"/>
              </a:rPr>
              <a:t/>
            </a:r>
            <a:br>
              <a:rPr lang="en-GB" altLang="en-US" sz="3200">
                <a:solidFill>
                  <a:srgbClr val="00B0F0"/>
                </a:solidFill>
                <a:latin typeface="Twinkl" pitchFamily="2" charset="0"/>
              </a:rPr>
            </a:br>
            <a:r>
              <a:rPr lang="en-GB" altLang="en-US" sz="3200" b="0">
                <a:solidFill>
                  <a:srgbClr val="00B0F0"/>
                </a:solidFill>
              </a:rPr>
              <a:t>True or false?</a:t>
            </a:r>
            <a:endParaRPr lang="en-GB" altLang="en-US" sz="3200" b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8" y="1881188"/>
            <a:ext cx="5922903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17" y="1881188"/>
            <a:ext cx="1744764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cylinder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29" y="1881188"/>
            <a:ext cx="584454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 prism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6" y="1893544"/>
            <a:ext cx="2992539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51" y="1881188"/>
            <a:ext cx="1746288" cy="299028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662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more </a:t>
            </a:r>
            <a:r>
              <a:rPr lang="en-GB" altLang="en-US" sz="3200" b="0" dirty="0" smtClean="0"/>
              <a:t>faces </a:t>
            </a:r>
            <a:r>
              <a:rPr lang="en-GB" altLang="en-US" sz="3200" b="0" dirty="0"/>
              <a:t>does the cylinder have than the sphere?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two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26" y="1878578"/>
            <a:ext cx="5144818" cy="2595187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cuboid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1" y="1881187"/>
            <a:ext cx="2911569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0" y="1881187"/>
            <a:ext cx="2854133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765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more faces does a cube have than a square-based pyramid?</a:t>
            </a:r>
            <a:endParaRPr lang="en-GB" altLang="en-US" sz="3200" b="0">
              <a:latin typeface="Twinkl" pitchFamily="2" charset="0"/>
            </a:endParaRP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78" y="3422720"/>
            <a:ext cx="2240719" cy="114543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881188"/>
            <a:ext cx="1112968" cy="190580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8676" name="Title 20"/>
          <p:cNvSpPr>
            <a:spLocks noGrp="1"/>
          </p:cNvSpPr>
          <p:nvPr>
            <p:ph type="title"/>
          </p:nvPr>
        </p:nvSpPr>
        <p:spPr>
          <a:xfrm>
            <a:off x="314325" y="479425"/>
            <a:ext cx="850582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Which shape is the odd one out and why?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44" y="3122014"/>
            <a:ext cx="1749694" cy="174684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8" name="Content Placeholder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5" y="1881189"/>
            <a:ext cx="1214844" cy="190580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13" name="Title 20"/>
          <p:cNvSpPr>
            <a:spLocks/>
          </p:cNvSpPr>
          <p:nvPr/>
        </p:nvSpPr>
        <p:spPr bwMode="auto">
          <a:xfrm>
            <a:off x="454025" y="5380038"/>
            <a:ext cx="8235950" cy="7207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triangular prism – It’s the only shape without a curved </a:t>
            </a:r>
            <a:r>
              <a:rPr lang="en-GB" altLang="en-US" dirty="0" smtClean="0"/>
              <a:t>face</a:t>
            </a:r>
            <a:r>
              <a:rPr lang="en-GB" altLang="en-US" dirty="0"/>
              <a:t>. </a:t>
            </a:r>
            <a:br>
              <a:rPr lang="en-GB" altLang="en-US" dirty="0"/>
            </a:br>
            <a:r>
              <a:rPr lang="en-GB" altLang="en-US" b="1" dirty="0">
                <a:solidFill>
                  <a:schemeClr val="tx1"/>
                </a:solidFill>
              </a:rPr>
              <a:t>Can you think of any other answers?</a:t>
            </a:r>
            <a:endParaRPr lang="en-GB" altLang="en-US" sz="4000" b="1" dirty="0"/>
          </a:p>
        </p:txBody>
      </p:sp>
      <p:sp>
        <p:nvSpPr>
          <p:cNvPr id="14" name="Arrow: Right 13"/>
          <p:cNvSpPr/>
          <p:nvPr/>
        </p:nvSpPr>
        <p:spPr>
          <a:xfrm rot="16200000">
            <a:off x="3299619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23" y="1881187"/>
            <a:ext cx="174476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0" y="1881187"/>
            <a:ext cx="2854133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970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more edges has a square-based pyramid than a cylinder?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</a:t>
            </a:r>
            <a:r>
              <a:rPr lang="en-GB" altLang="en-US" sz="3200" b="0" dirty="0" smtClean="0"/>
              <a:t>faces </a:t>
            </a:r>
            <a:r>
              <a:rPr lang="en-GB" altLang="en-US" sz="3200" b="0" dirty="0"/>
              <a:t>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29" y="1881188"/>
            <a:ext cx="584454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How many vertices do these three shapes have in total?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95669"/>
            <a:ext cx="1452713" cy="227896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08" y="2183961"/>
            <a:ext cx="2285530" cy="234527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85" y="2600416"/>
            <a:ext cx="2715853" cy="1369950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seventeen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1881037"/>
            <a:ext cx="1904571" cy="298782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55" y="1881037"/>
            <a:ext cx="2992690" cy="298782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75" y="1881188"/>
            <a:ext cx="1744763" cy="2987675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dirty="0"/>
              <a:t>Which shape has the least amount of </a:t>
            </a:r>
            <a:r>
              <a:rPr lang="en-GB" altLang="en-US" sz="3200" dirty="0" smtClean="0"/>
              <a:t>faces</a:t>
            </a:r>
            <a:r>
              <a:rPr lang="en-GB" altLang="en-US" sz="3200" dirty="0"/>
              <a:t>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2402236"/>
            <a:ext cx="1904571" cy="1945428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06" y="2264673"/>
            <a:ext cx="2163988" cy="222055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5" y="2722579"/>
            <a:ext cx="2800884" cy="141284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2402236"/>
            <a:ext cx="1904571" cy="1945428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06" y="2821844"/>
            <a:ext cx="2163988" cy="110621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5" y="2722579"/>
            <a:ext cx="2800884" cy="141284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</a:t>
            </a:r>
            <a:r>
              <a:rPr lang="en-GB" altLang="en-US" sz="3200" b="1"/>
              <a:t> </a:t>
            </a:r>
            <a:r>
              <a:rPr lang="en-GB" altLang="en-US" sz="3200"/>
              <a:t>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a triangular-based pyramid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36" y="1881188"/>
            <a:ext cx="2924928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23" y="1881187"/>
            <a:ext cx="174476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19" y="1881187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3686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in total do these two shapes have?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three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/>
          <p:cNvSpPr>
            <a:spLocks noGrp="1"/>
          </p:cNvSpPr>
          <p:nvPr>
            <p:ph type="title"/>
          </p:nvPr>
        </p:nvSpPr>
        <p:spPr>
          <a:xfrm>
            <a:off x="319088" y="479425"/>
            <a:ext cx="8496300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is the odd one out and why?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988266"/>
            <a:ext cx="1515556" cy="2595187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2" y="2225340"/>
            <a:ext cx="2298046" cy="235811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44" y="2225341"/>
            <a:ext cx="2248494" cy="2353698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867400"/>
            <a:ext cx="8220075" cy="3476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cylinder – It’s the only shape with a curved </a:t>
            </a:r>
            <a:r>
              <a:rPr lang="en-GB" altLang="en-US" dirty="0" smtClean="0"/>
              <a:t>face </a:t>
            </a:r>
            <a:r>
              <a:rPr lang="en-GB" altLang="en-US" dirty="0"/>
              <a:t>and curved edges.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/>
              <a:t/>
            </a:r>
            <a:br>
              <a:rPr lang="en-GB" altLang="en-US" b="1" dirty="0"/>
            </a:br>
            <a:r>
              <a:rPr lang="en-GB" altLang="en-US" b="1" dirty="0">
                <a:solidFill>
                  <a:schemeClr val="tx1"/>
                </a:solidFill>
              </a:rPr>
              <a:t>Can you think of any other answers?</a:t>
            </a:r>
            <a:endParaRPr lang="en-GB" altLang="en-US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4000" dirty="0"/>
          </a:p>
        </p:txBody>
      </p:sp>
      <p:sp>
        <p:nvSpPr>
          <p:cNvPr id="3" name="Arrow: Right 2"/>
          <p:cNvSpPr/>
          <p:nvPr/>
        </p:nvSpPr>
        <p:spPr>
          <a:xfrm rot="16200000">
            <a:off x="1262857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edges?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1879051"/>
            <a:ext cx="1746011" cy="2989811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64" y="1885693"/>
            <a:ext cx="1901602" cy="298317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70" y="1881189"/>
            <a:ext cx="2911568" cy="2987674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is the odd one out and why?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71716"/>
            <a:ext cx="2299050" cy="2406620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28" y="2171716"/>
            <a:ext cx="2356167" cy="240671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23" y="2171716"/>
            <a:ext cx="2345315" cy="2406620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</p:pic>
      <p:sp>
        <p:nvSpPr>
          <p:cNvPr id="8" name="Title 20"/>
          <p:cNvSpPr>
            <a:spLocks/>
          </p:cNvSpPr>
          <p:nvPr/>
        </p:nvSpPr>
        <p:spPr bwMode="auto">
          <a:xfrm>
            <a:off x="454025" y="5360988"/>
            <a:ext cx="8235950" cy="731837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cube – It’s the only shape without a triangular surface.</a:t>
            </a:r>
            <a:br>
              <a:rPr lang="en-GB" altLang="en-US" dirty="0"/>
            </a:br>
            <a:r>
              <a:rPr lang="en-GB" altLang="en-US" b="1" dirty="0"/>
              <a:t>Can you think of any other answers?</a:t>
            </a:r>
            <a:endParaRPr lang="en-GB" altLang="en-US" sz="4000" b="1" dirty="0"/>
          </a:p>
        </p:txBody>
      </p:sp>
      <p:sp>
        <p:nvSpPr>
          <p:cNvPr id="10" name="Arrow: Right 9"/>
          <p:cNvSpPr/>
          <p:nvPr/>
        </p:nvSpPr>
        <p:spPr>
          <a:xfrm rot="16200000">
            <a:off x="6928644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/>
          <p:cNvSpPr>
            <a:spLocks noGrp="1"/>
          </p:cNvSpPr>
          <p:nvPr>
            <p:ph type="title"/>
          </p:nvPr>
        </p:nvSpPr>
        <p:spPr>
          <a:xfrm>
            <a:off x="384175" y="479425"/>
            <a:ext cx="8375650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</a:t>
            </a:r>
            <a:r>
              <a:rPr lang="en-GB" altLang="en-US" sz="3200" b="0" dirty="0" smtClean="0"/>
              <a:t>vertices (corners)</a:t>
            </a:r>
            <a:br>
              <a:rPr lang="en-GB" altLang="en-US" sz="3200" b="0" dirty="0" smtClean="0"/>
            </a:br>
            <a:r>
              <a:rPr lang="en-GB" altLang="en-US" sz="3200" b="0" dirty="0" smtClean="0"/>
              <a:t>does </a:t>
            </a:r>
            <a:r>
              <a:rPr lang="en-GB" altLang="en-US" sz="3200" b="0" dirty="0"/>
              <a:t>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51" y="1878578"/>
            <a:ext cx="2899697" cy="2975493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These two shapes have the same amount of vertices. </a:t>
            </a:r>
            <a:r>
              <a:rPr lang="en-GB" altLang="en-US" sz="3200" b="0">
                <a:solidFill>
                  <a:srgbClr val="00B0F0"/>
                </a:solidFill>
              </a:rPr>
              <a:t>True or false?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878578"/>
            <a:ext cx="2914112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true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75673"/>
            <a:ext cx="3779838" cy="190665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 b="0" dirty="0"/>
              <a:t>How many </a:t>
            </a:r>
            <a:r>
              <a:rPr lang="en-GB" altLang="en-US" sz="3200" b="0" dirty="0" smtClean="0"/>
              <a:t>faces </a:t>
            </a:r>
            <a:r>
              <a:rPr lang="en-GB" altLang="en-US" sz="3200" b="0" dirty="0"/>
              <a:t>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22" y="1876381"/>
            <a:ext cx="2997355" cy="2992482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This shape has two </a:t>
            </a:r>
            <a:r>
              <a:rPr lang="en-GB" altLang="en-US" sz="3200" b="0" dirty="0" smtClean="0"/>
              <a:t>faces</a:t>
            </a:r>
            <a:r>
              <a:rPr lang="en-GB" altLang="en-US" sz="3200" b="0" dirty="0"/>
              <a:t>.</a:t>
            </a:r>
            <a:br>
              <a:rPr lang="en-GB" altLang="en-US" sz="3200" b="0" dirty="0"/>
            </a:br>
            <a:r>
              <a:rPr lang="en-GB" altLang="en-US" sz="3200" b="0" dirty="0">
                <a:solidFill>
                  <a:srgbClr val="00B0F0"/>
                </a:solidFill>
              </a:rPr>
              <a:t>True or false?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31" y="1878578"/>
            <a:ext cx="1906138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35" y="1881188"/>
            <a:ext cx="2924930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4" y="1881188"/>
            <a:ext cx="285413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1389</TotalTime>
  <Words>340</Words>
  <Application>Microsoft Office PowerPoint</Application>
  <PresentationFormat>On-screen Show (4:3)</PresentationFormat>
  <Paragraphs>61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Twinkl</vt:lpstr>
      <vt:lpstr>Calibri</vt:lpstr>
      <vt:lpstr>Twinkl SemiBold</vt:lpstr>
      <vt:lpstr>Sassoon Infant Rg</vt:lpstr>
      <vt:lpstr>Office Theme</vt:lpstr>
      <vt:lpstr>PowerPoint Presentation</vt:lpstr>
      <vt:lpstr>What is the name of this shape?</vt:lpstr>
      <vt:lpstr>Which shape is the odd one out and why?</vt:lpstr>
      <vt:lpstr>How many vertices (corners) does this shape have?</vt:lpstr>
      <vt:lpstr>These two shapes have the same amount of vertices. True or false?</vt:lpstr>
      <vt:lpstr>How many faces does this shape have?</vt:lpstr>
      <vt:lpstr>This shape has two faces. True or false?</vt:lpstr>
      <vt:lpstr>What is the name of this shape?</vt:lpstr>
      <vt:lpstr>How many edges does this shape have?</vt:lpstr>
      <vt:lpstr>How many edges does this shape have?</vt:lpstr>
      <vt:lpstr>Which shape has the most faces?</vt:lpstr>
      <vt:lpstr>What is the name of this shape?</vt:lpstr>
      <vt:lpstr>How many faces does this shape have?</vt:lpstr>
      <vt:lpstr>Which shape has the most edges?</vt:lpstr>
      <vt:lpstr>How many faces do these two shapes have in total?</vt:lpstr>
      <vt:lpstr>This shape has seven faces. True or false?</vt:lpstr>
      <vt:lpstr>What is the name of this shape?</vt:lpstr>
      <vt:lpstr>what is the name of this shape?</vt:lpstr>
      <vt:lpstr>How many more faces does the cylinder have than the sphere?</vt:lpstr>
      <vt:lpstr>How many more faces does a cube have than a square-based pyramid?</vt:lpstr>
      <vt:lpstr>Which shape is the odd one out and why?</vt:lpstr>
      <vt:lpstr>How many more edges has a square-based pyramid than a cylinder?</vt:lpstr>
      <vt:lpstr>How many faces does this shape have?</vt:lpstr>
      <vt:lpstr>How many vertices do these three shapes have in total?</vt:lpstr>
      <vt:lpstr>Which shape has the least amount of faces?</vt:lpstr>
      <vt:lpstr>Which shape has the least amount of faces?</vt:lpstr>
      <vt:lpstr>Which shape has the least amount of faces?</vt:lpstr>
      <vt:lpstr>How many edges does a triangular-based pyramid have?</vt:lpstr>
      <vt:lpstr>How many edges in total do these two shapes have?</vt:lpstr>
      <vt:lpstr>Which shape has the least amount of edges?</vt:lpstr>
      <vt:lpstr>Which shape is the odd one out and why?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Lauren Barclay</cp:lastModifiedBy>
  <cp:revision>177</cp:revision>
  <dcterms:created xsi:type="dcterms:W3CDTF">2014-10-01T16:09:27Z</dcterms:created>
  <dcterms:modified xsi:type="dcterms:W3CDTF">2020-05-27T12:20:01Z</dcterms:modified>
</cp:coreProperties>
</file>