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6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winkl" pitchFamily="2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935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A0DB"/>
    <a:srgbClr val="DE1E5A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786" y="10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935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>
                <a:latin typeface="+mn-lt"/>
              </a:rPr>
              <a:t>volcano</a:t>
            </a:r>
            <a:endParaRPr lang="en-GB" sz="36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876909-C24E-4AD3-A585-D6CAFE2BC3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212" y="1456291"/>
            <a:ext cx="6182045" cy="463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91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>
                <a:latin typeface="+mn-lt"/>
              </a:rPr>
              <a:t>wildfire</a:t>
            </a:r>
            <a:endParaRPr lang="en-GB" sz="36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1814A3-F7CC-41E5-B23A-1ABAD8A15F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" b="22820"/>
          <a:stretch/>
        </p:blipFill>
        <p:spPr>
          <a:xfrm>
            <a:off x="755651" y="1484313"/>
            <a:ext cx="7632700" cy="461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82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>
                <a:latin typeface="+mn-lt"/>
              </a:rPr>
              <a:t>avalanche</a:t>
            </a:r>
            <a:endParaRPr lang="en-GB" sz="36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3090EF-5D5A-4FD9-80D3-E96DC5C289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2" r="359"/>
          <a:stretch/>
        </p:blipFill>
        <p:spPr>
          <a:xfrm>
            <a:off x="753376" y="1473201"/>
            <a:ext cx="7634974" cy="461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39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>
                <a:latin typeface="+mn-lt"/>
              </a:rPr>
              <a:t>drought</a:t>
            </a:r>
            <a:endParaRPr lang="en-GB" sz="36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D6813E-78E2-400F-90EF-970291784D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2"/>
          <a:stretch/>
        </p:blipFill>
        <p:spPr>
          <a:xfrm>
            <a:off x="755650" y="1484313"/>
            <a:ext cx="763270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705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>
                <a:latin typeface="+mn-lt"/>
              </a:rPr>
              <a:t>earthquake</a:t>
            </a:r>
            <a:endParaRPr lang="en-GB" sz="3600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0481C-F5D3-47BC-B835-096EEFF721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5"/>
          <a:stretch/>
        </p:blipFill>
        <p:spPr>
          <a:xfrm>
            <a:off x="767663" y="1484313"/>
            <a:ext cx="763270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58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>
                <a:latin typeface="+mn-lt"/>
              </a:rPr>
              <a:t>flood</a:t>
            </a:r>
            <a:endParaRPr lang="en-GB" sz="36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7A1A93-482C-4CE1-9088-D732C8AE78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01"/>
          <a:stretch/>
        </p:blipFill>
        <p:spPr>
          <a:xfrm>
            <a:off x="755650" y="1484313"/>
            <a:ext cx="764279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420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>
                <a:latin typeface="+mn-lt"/>
              </a:rPr>
              <a:t>hurricane</a:t>
            </a:r>
            <a:endParaRPr lang="en-GB" sz="36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2F8CE7-331A-41C2-9947-C24FA86067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2"/>
          <a:stretch/>
        </p:blipFill>
        <p:spPr>
          <a:xfrm>
            <a:off x="755650" y="1473201"/>
            <a:ext cx="7627890" cy="461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9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>
                <a:latin typeface="+mn-lt"/>
              </a:rPr>
              <a:t>landslide</a:t>
            </a:r>
            <a:endParaRPr lang="en-GB" sz="36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ABE820-95AE-4E17-84E5-F027A52C8A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4" b="3771"/>
          <a:stretch/>
        </p:blipFill>
        <p:spPr>
          <a:xfrm>
            <a:off x="755650" y="1484313"/>
            <a:ext cx="763270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997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>
                <a:latin typeface="+mn-lt"/>
              </a:rPr>
              <a:t>tornado</a:t>
            </a:r>
            <a:endParaRPr lang="en-GB" sz="36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8C4D47-B855-47FE-AABE-4361F514D2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7" b="43454"/>
          <a:stretch/>
        </p:blipFill>
        <p:spPr>
          <a:xfrm>
            <a:off x="1430072" y="1445937"/>
            <a:ext cx="6274325" cy="466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94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>
                <a:latin typeface="+mn-lt"/>
              </a:rPr>
              <a:t>tsunami</a:t>
            </a:r>
            <a:endParaRPr lang="en-GB" sz="36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9A9349-38B1-47A1-8A08-10922C850E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8" t="7705" b="2770"/>
          <a:stretch/>
        </p:blipFill>
        <p:spPr>
          <a:xfrm>
            <a:off x="755650" y="1484314"/>
            <a:ext cx="763270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45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13</TotalTime>
  <Words>10</Words>
  <Application>Microsoft Office PowerPoint</Application>
  <PresentationFormat>On-screen Show (4:3)</PresentationFormat>
  <Paragraphs>10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Twinkl</vt:lpstr>
      <vt:lpstr>Office Theme</vt:lpstr>
      <vt:lpstr>PowerPoint Presentation</vt:lpstr>
      <vt:lpstr>avalanche</vt:lpstr>
      <vt:lpstr>drought</vt:lpstr>
      <vt:lpstr>earthquake</vt:lpstr>
      <vt:lpstr>flood</vt:lpstr>
      <vt:lpstr>hurricane</vt:lpstr>
      <vt:lpstr>landslide</vt:lpstr>
      <vt:lpstr>tornado</vt:lpstr>
      <vt:lpstr>tsunami</vt:lpstr>
      <vt:lpstr>volcano</vt:lpstr>
      <vt:lpstr>wildfire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Meghan Hardie</dc:creator>
  <cp:lastModifiedBy>Meghan Hardie</cp:lastModifiedBy>
  <cp:revision>2</cp:revision>
  <dcterms:created xsi:type="dcterms:W3CDTF">2019-06-14T04:20:28Z</dcterms:created>
  <dcterms:modified xsi:type="dcterms:W3CDTF">2019-06-14T04:33:37Z</dcterms:modified>
</cp:coreProperties>
</file>