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wlharrysmuir-ps@westlothian.org.u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484438" y="333375"/>
            <a:ext cx="3960812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spc="72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80">
                    <a:alpha val="80000"/>
                  </a:srgbClr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Britannic Bold"/>
              </a:rPr>
              <a:t>The Magic Door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267200" y="1353814"/>
            <a:ext cx="47244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400" b="1" u="sng" dirty="0">
                <a:solidFill>
                  <a:schemeClr val="accent2"/>
                </a:solidFill>
                <a:latin typeface="SassoonCRInfantMedium" panose="02000603020000020003" pitchFamily="2" charset="0"/>
              </a:rPr>
              <a:t>Imagine that you have found a magic doorway into another world! 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b="1" dirty="0">
                <a:latin typeface="SassoonCRInfantMedium" panose="02000603020000020003" pitchFamily="2" charset="0"/>
              </a:rPr>
              <a:t>What does you door look like?</a:t>
            </a:r>
            <a:r>
              <a:rPr lang="en-GB" altLang="en-US" sz="2400" dirty="0">
                <a:latin typeface="SassoonCRInfantMedium" panose="02000603020000020003" pitchFamily="2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b="1" dirty="0">
                <a:latin typeface="SassoonCRInfantMedium" panose="02000603020000020003" pitchFamily="2" charset="0"/>
              </a:rPr>
              <a:t>Where is your door</a:t>
            </a:r>
            <a:r>
              <a:rPr lang="en-GB" altLang="en-US" sz="2400" b="1" dirty="0" smtClean="0">
                <a:latin typeface="SassoonCRInfantMedium" panose="02000603020000020003" pitchFamily="2" charset="0"/>
              </a:rPr>
              <a:t>?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dirty="0" smtClean="0">
                <a:latin typeface="SassoonCRInfantMedium" panose="02000603020000020003" pitchFamily="2" charset="0"/>
              </a:rPr>
              <a:t> </a:t>
            </a:r>
            <a:r>
              <a:rPr lang="en-GB" altLang="en-US" sz="2400" b="1" dirty="0" smtClean="0">
                <a:latin typeface="SassoonCRInfantMedium" panose="02000603020000020003" pitchFamily="2" charset="0"/>
              </a:rPr>
              <a:t>What </a:t>
            </a:r>
            <a:r>
              <a:rPr lang="en-GB" altLang="en-US" sz="2400" b="1" dirty="0">
                <a:latin typeface="SassoonCRInfantMedium" panose="02000603020000020003" pitchFamily="2" charset="0"/>
              </a:rPr>
              <a:t>sort of magic will be on the other side?</a:t>
            </a:r>
            <a:r>
              <a:rPr lang="en-GB" altLang="en-US" sz="2400" dirty="0">
                <a:latin typeface="SassoonCRInfantMedium" panose="02000603020000020003" pitchFamily="2" charset="0"/>
              </a:rPr>
              <a:t> (Another planet, the past, the future, a magic world of wizards?)</a:t>
            </a:r>
          </a:p>
          <a:p>
            <a:pPr algn="ctr">
              <a:spcBef>
                <a:spcPct val="50000"/>
              </a:spcBef>
            </a:pPr>
            <a:r>
              <a:rPr lang="en-GB" altLang="en-US" sz="2400" b="1" dirty="0">
                <a:latin typeface="SassoonCRInfantMedium" panose="02000603020000020003" pitchFamily="2" charset="0"/>
              </a:rPr>
              <a:t>How do your characters get back to the real world? </a:t>
            </a:r>
            <a:endParaRPr lang="en-US" altLang="en-US" sz="2400" b="1" dirty="0">
              <a:latin typeface="SassoonCRInfantMedium" panose="02000603020000020003" pitchFamily="2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 rot="-969451">
            <a:off x="1763713" y="260350"/>
            <a:ext cx="433387" cy="4318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 rot="-969451">
            <a:off x="7164388" y="404813"/>
            <a:ext cx="433387" cy="4318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 rot="491002">
            <a:off x="6659563" y="260350"/>
            <a:ext cx="433387" cy="4318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 rot="537057">
            <a:off x="1187450" y="476250"/>
            <a:ext cx="433388" cy="431800"/>
          </a:xfrm>
          <a:prstGeom prst="star5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22" y="1209837"/>
            <a:ext cx="3886199" cy="518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3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5"/>
          <p:cNvSpPr>
            <a:spLocks noChangeArrowheads="1" noChangeShapeType="1" noTextEdit="1"/>
          </p:cNvSpPr>
          <p:nvPr/>
        </p:nvSpPr>
        <p:spPr bwMode="auto">
          <a:xfrm>
            <a:off x="304800" y="152400"/>
            <a:ext cx="8534400" cy="1336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90"/>
              </a:avLst>
            </a:prstTxWarp>
          </a:bodyPr>
          <a:lstStyle/>
          <a:p>
            <a:pPr algn="ctr"/>
            <a:r>
              <a:rPr lang="en-GB" sz="3600" kern="10" spc="72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80">
                    <a:alpha val="80000"/>
                  </a:srgbClr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Britannic Bold"/>
              </a:rPr>
              <a:t>Mrs Fairley’s ‘The </a:t>
            </a:r>
            <a:r>
              <a:rPr lang="en-GB" sz="3600" kern="10" spc="72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80">
                    <a:alpha val="80000"/>
                  </a:srgbClr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Britannic Bold"/>
              </a:rPr>
              <a:t>Magic </a:t>
            </a:r>
            <a:r>
              <a:rPr lang="en-GB" sz="3600" kern="10" spc="72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80">
                    <a:alpha val="80000"/>
                  </a:srgbClr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Britannic Bold"/>
              </a:rPr>
              <a:t>Door’</a:t>
            </a:r>
          </a:p>
          <a:p>
            <a:pPr algn="ctr"/>
            <a:r>
              <a:rPr lang="en-GB" sz="3600" kern="10" spc="72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800080">
                    <a:alpha val="80000"/>
                  </a:srgbClr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Britannic Bold"/>
              </a:rPr>
              <a:t>Story Writing competition</a:t>
            </a:r>
            <a:endParaRPr lang="en-GB" sz="3600" kern="10" spc="72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800080">
                  <a:alpha val="80000"/>
                </a:srgbClr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Britannic Bold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2209800"/>
            <a:ext cx="60960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dirty="0" smtClean="0">
                <a:solidFill>
                  <a:schemeClr val="tx2"/>
                </a:solidFill>
                <a:latin typeface="SassoonCRInfantMedium" panose="02000603020000020003" pitchFamily="2" charset="0"/>
              </a:rPr>
              <a:t>Create a story in any way you want- on paper or using ICT. It can be as long (Chapters!) or as short as you like. It can include illustrations.</a:t>
            </a:r>
          </a:p>
          <a:p>
            <a:pPr>
              <a:spcBef>
                <a:spcPct val="50000"/>
              </a:spcBef>
            </a:pPr>
            <a:r>
              <a:rPr lang="en-GB" altLang="en-US" sz="2400" b="1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To enter- email to school (</a:t>
            </a:r>
            <a:r>
              <a:rPr lang="en-GB" sz="2400" b="1" dirty="0" smtClean="0">
                <a:solidFill>
                  <a:srgbClr val="0070C0"/>
                </a:solidFill>
                <a:latin typeface="SassoonCRInfantMedium" panose="02000603020000020003" pitchFamily="2" charset="0"/>
                <a:hlinkClick r:id="rId2"/>
              </a:rPr>
              <a:t>wlharrysmuir-ps@westlothian.org.uk</a:t>
            </a:r>
            <a:r>
              <a:rPr lang="en-GB" sz="2400" b="1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 )</a:t>
            </a:r>
            <a:r>
              <a:rPr lang="en-GB" altLang="en-US" sz="2400" b="1" dirty="0" smtClean="0">
                <a:solidFill>
                  <a:srgbClr val="0070C0"/>
                </a:solidFill>
                <a:latin typeface="SassoonCRInfantMedium" panose="02000603020000020003" pitchFamily="2" charset="0"/>
              </a:rPr>
              <a:t>, upload onto TEAMS or send/bring a copy up to school if you are able to- FAO Mrs Fairley </a:t>
            </a:r>
            <a:endParaRPr lang="en-GB" altLang="en-US" sz="2400" b="1" dirty="0">
              <a:solidFill>
                <a:srgbClr val="0070C0"/>
              </a:solidFill>
              <a:latin typeface="SassoonCRInfantMedium" panose="02000603020000020003" pitchFamily="2" charset="0"/>
            </a:endParaRPr>
          </a:p>
          <a:p>
            <a:pPr>
              <a:spcBef>
                <a:spcPct val="50000"/>
              </a:spcBef>
            </a:pPr>
            <a:r>
              <a:rPr lang="en-GB" altLang="en-US" sz="2400" b="1" i="1" dirty="0" smtClean="0">
                <a:latin typeface="SassoonCRInfantMedium" panose="02000603020000020003" pitchFamily="2" charset="0"/>
              </a:rPr>
              <a:t>Prize- Trip to Waterstones for a Pupil from each class once we are back at school </a:t>
            </a:r>
            <a:r>
              <a:rPr lang="en-GB" altLang="en-US" sz="2400" b="1" i="1" dirty="0" smtClean="0">
                <a:latin typeface="SassoonCRInfantMedium" panose="02000603020000020003" pitchFamily="2" charset="0"/>
                <a:sym typeface="Wingdings" panose="05000000000000000000" pitchFamily="2" charset="2"/>
              </a:rPr>
              <a:t></a:t>
            </a:r>
            <a:endParaRPr lang="en-GB" altLang="en-US" sz="2400" b="1" i="1" dirty="0">
              <a:latin typeface="SassoonCRInfantMedium" panose="02000603020000020003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9436" y="1595021"/>
            <a:ext cx="85205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 u="sng" dirty="0">
                <a:solidFill>
                  <a:schemeClr val="accent2"/>
                </a:solidFill>
                <a:latin typeface="SassoonCRInfantMedium" panose="02000603020000020003" pitchFamily="2" charset="0"/>
              </a:rPr>
              <a:t>Task- Write an imaginative story titled ‘The Magic Door’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62200"/>
            <a:ext cx="2286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xplosion 1 4"/>
          <p:cNvSpPr/>
          <p:nvPr/>
        </p:nvSpPr>
        <p:spPr>
          <a:xfrm>
            <a:off x="5867400" y="3886200"/>
            <a:ext cx="3172691" cy="29718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Please send entries in by  Thursday 30</a:t>
            </a:r>
            <a:r>
              <a:rPr lang="en-GB" b="1" baseline="30000" dirty="0" smtClean="0">
                <a:solidFill>
                  <a:srgbClr val="FF0000"/>
                </a:solidFill>
              </a:rPr>
              <a:t>th</a:t>
            </a:r>
            <a:r>
              <a:rPr lang="en-GB" b="1" dirty="0" smtClean="0">
                <a:solidFill>
                  <a:srgbClr val="FF0000"/>
                </a:solidFill>
              </a:rPr>
              <a:t> April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8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172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Kim.fairley</dc:creator>
  <cp:lastModifiedBy>Kim.fairley</cp:lastModifiedBy>
  <cp:revision>5</cp:revision>
  <dcterms:created xsi:type="dcterms:W3CDTF">2006-08-16T00:00:00Z</dcterms:created>
  <dcterms:modified xsi:type="dcterms:W3CDTF">2020-03-31T13:27:40Z</dcterms:modified>
</cp:coreProperties>
</file>