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2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1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8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5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6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6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2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5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6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D630-97B4-4CCE-A39D-B2D47E94BE1D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13E4-1A86-4904-B531-EA781D3E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97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72119"/>
              </p:ext>
            </p:extLst>
          </p:nvPr>
        </p:nvGraphicFramePr>
        <p:xfrm>
          <a:off x="107504" y="116632"/>
          <a:ext cx="6633864" cy="8919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3864"/>
              </a:tblGrid>
              <a:tr h="89198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>
                      <a:gsLst>
                        <a:gs pos="12500">
                          <a:srgbClr val="FF99FF"/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ext Box 17"/>
          <p:cNvSpPr txBox="1"/>
          <p:nvPr/>
        </p:nvSpPr>
        <p:spPr>
          <a:xfrm>
            <a:off x="581453" y="3275856"/>
            <a:ext cx="5729859" cy="3168352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none" lIns="91440" tIns="45720" rIns="91440" bIns="45720" numCol="1" spcCol="0" rtlCol="0" fromWordArt="0" anchor="t" anchorCtr="0" forceAA="0" compatLnSpc="1">
            <a:prstTxWarp prst="textButton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400" b="1" spc="50" dirty="0" err="1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A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sx="0" sy="0" algn="ctr">
                    <a:schemeClr val="bg1"/>
                  </a:outerShdw>
                </a:effectLst>
                <a:latin typeface="SassoonCRInfantMedium"/>
                <a:ea typeface="Calibri"/>
                <a:cs typeface="Times New Roman"/>
              </a:rPr>
              <a:t>Eastertoun</a:t>
            </a:r>
            <a:r>
              <a:rPr lang="en-GB" sz="5400" b="1" spc="5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A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sx="0" sy="0" algn="ctr">
                    <a:schemeClr val="bg1"/>
                  </a:outerShdw>
                </a:effectLst>
                <a:latin typeface="SassoonCRInfantMedium"/>
                <a:ea typeface="Calibri"/>
                <a:cs typeface="Times New Roman"/>
              </a:rPr>
              <a:t> </a:t>
            </a:r>
            <a:r>
              <a:rPr lang="en-GB" sz="5400" b="1" spc="50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A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sx="0" sy="0" algn="ctr">
                    <a:schemeClr val="bg1"/>
                  </a:outerShdw>
                </a:effectLst>
                <a:latin typeface="SassoonCRInfantMedium"/>
                <a:ea typeface="Calibri"/>
                <a:cs typeface="Times New Roman"/>
              </a:rPr>
              <a:t>Primary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000" b="1" spc="50" dirty="0" smtClean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A2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sx="0" sy="0" algn="ctr">
                  <a:schemeClr val="bg1"/>
                </a:outerShdw>
              </a:effectLst>
              <a:latin typeface="SassoonCRInfantMedium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5400" b="1" spc="50" dirty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A2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sx="0" sy="0" algn="ctr">
                  <a:schemeClr val="bg1"/>
                </a:outerShdw>
              </a:effectLst>
              <a:latin typeface="SassoonCRInfantMedium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5400" b="1" spc="50" dirty="0" smtClean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A2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sx="0" sy="0" algn="ctr">
                  <a:schemeClr val="bg1"/>
                </a:outerShdw>
              </a:effectLst>
              <a:latin typeface="SassoonCRInfantMedium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5400" b="1" spc="50" dirty="0" smtClean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A2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sx="0" sy="0" algn="ctr">
                  <a:schemeClr val="bg1"/>
                </a:outerShdw>
              </a:effectLst>
              <a:latin typeface="SassoonCRInfantMedium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5400" b="1" spc="50" dirty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A2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sx="0" sy="0" algn="ctr">
                  <a:schemeClr val="bg1"/>
                </a:outerShdw>
              </a:effectLst>
              <a:latin typeface="SassoonCRInfantMedium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5400" b="1" spc="50" dirty="0" smtClean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A2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sx="0" sy="0" algn="ctr">
                  <a:schemeClr val="bg1"/>
                </a:outerShdw>
              </a:effectLst>
              <a:latin typeface="SassoonCRInfantMedium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5400" b="1" spc="50" dirty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A2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sx="0" sy="0" algn="ctr">
                  <a:schemeClr val="bg1"/>
                </a:outerShdw>
              </a:effectLst>
              <a:latin typeface="SassoonCRInfantMedium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5400" b="1" spc="50" dirty="0" smtClean="0">
              <a:ln w="9525" cap="flat" cmpd="sng" algn="ctr">
                <a:solidFill>
                  <a:srgbClr val="000000"/>
                </a:solidFill>
                <a:prstDash val="solid"/>
                <a:round/>
              </a:ln>
              <a:solidFill>
                <a:srgbClr val="A2000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sx="0" sy="0" algn="ctr">
                  <a:schemeClr val="bg1"/>
                </a:outerShdw>
              </a:effectLst>
              <a:latin typeface="SassoonCRInfantMedium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400" b="1" spc="50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A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sx="0" sy="0" algn="ctr">
                    <a:schemeClr val="bg1"/>
                  </a:outerShdw>
                </a:effectLst>
                <a:latin typeface="SassoonCRInfantMedium"/>
                <a:ea typeface="Calibri"/>
                <a:cs typeface="Times New Roman"/>
              </a:rPr>
              <a:t>School and ELC</a:t>
            </a:r>
            <a:r>
              <a:rPr lang="en-GB" sz="5400" b="1" spc="50" dirty="0" smtClean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A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sx="0" sy="0" algn="ctr">
                    <a:schemeClr val="bg1"/>
                  </a:outerShdw>
                </a:effectLst>
                <a:latin typeface="SassoonCRInfantMedium"/>
                <a:ea typeface="Calibri"/>
                <a:cs typeface="Times New Roman"/>
              </a:rPr>
              <a:t> </a:t>
            </a:r>
            <a:endParaRPr lang="en-GB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95" l="95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39" y="1803969"/>
            <a:ext cx="2285578" cy="2488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8" y="4644008"/>
            <a:ext cx="68734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anose="02010503020300020003" pitchFamily="2" charset="0"/>
              </a:rPr>
              <a:t>Practical Ideas for Parents/Carers to </a:t>
            </a:r>
          </a:p>
          <a:p>
            <a:pPr algn="ctr"/>
            <a:r>
              <a:rPr lang="en-GB" sz="4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CRInfant" panose="02010503020300020003" pitchFamily="2" charset="0"/>
              </a:rPr>
              <a:t>Support Transition</a:t>
            </a:r>
            <a:endParaRPr lang="en-GB" sz="4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anose="02010503020300020003" pitchFamily="2" charset="0"/>
            </a:endParaRPr>
          </a:p>
          <a:p>
            <a:pPr algn="ctr"/>
            <a:endParaRPr lang="en-GB" sz="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anose="02010503020300020003" pitchFamily="2" charset="0"/>
            </a:endParaRPr>
          </a:p>
          <a:p>
            <a:pPr algn="ctr"/>
            <a:endParaRPr lang="en-GB" sz="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anose="02010503020300020003" pitchFamily="2" charset="0"/>
            </a:endParaRPr>
          </a:p>
          <a:p>
            <a:pPr algn="ctr"/>
            <a:endParaRPr lang="en-GB" sz="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CRInfant" panose="02010503020300020003" pitchFamily="2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3" y="1573106"/>
            <a:ext cx="1209126" cy="1507676"/>
          </a:xfrm>
          <a:prstGeom prst="rect">
            <a:avLst/>
          </a:prstGeom>
          <a:noFill/>
        </p:spPr>
      </p:pic>
      <p:pic>
        <p:nvPicPr>
          <p:cNvPr id="10" name="Picture 9" descr="C:\Users\josephine.watson\AppData\Local\Temp\Temp1_Teddy_Bears_-_Tobie.zip\Tobie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1447" y1="59138" x2="11447" y2="59138"/>
                        <a14:foregroundMark x1="12260" y1="54171" x2="12260" y2="54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1" y="3048452"/>
            <a:ext cx="1102825" cy="14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josephine.watson\AppData\Local\Temp\Temp1_Teddy_Bears_-_Chloe.zip\Chloe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54" b="98947" l="0" r="99642">
                        <a14:foregroundMark x1="55463" y1="23991" x2="55463" y2="32763"/>
                        <a14:foregroundMark x1="54090" y1="28246" x2="68716" y2="27500"/>
                        <a14:foregroundMark x1="61612" y1="27500" x2="61254" y2="22500"/>
                        <a14:foregroundMark x1="61254" y1="27500" x2="61254" y2="31491"/>
                        <a14:foregroundMark x1="28896" y1="27018" x2="52418" y2="16754"/>
                        <a14:foregroundMark x1="28239" y1="40000" x2="53791" y2="17500"/>
                        <a14:foregroundMark x1="37791" y1="58860" x2="37075" y2="73904"/>
                        <a14:foregroundMark x1="38448" y1="75351" x2="56955" y2="79254"/>
                        <a14:foregroundMark x1="56955" y1="79254" x2="66269" y2="60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76" y="1573106"/>
            <a:ext cx="1168840" cy="150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josephine.watson\AppData\Local\Temp\Temp1_Teddy_Bears_-_Rhea.zip\Rhea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8" b="95461" l="1636" r="100000">
                        <a14:foregroundMark x1="26491" y1="59324" x2="58786" y2="56876"/>
                        <a14:foregroundMark x1="58786" y1="56876" x2="61108" y2="70984"/>
                        <a14:foregroundMark x1="42639" y1="79261" x2="58206" y2="76324"/>
                        <a14:foregroundMark x1="60528" y1="55941" x2="67441" y2="49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5" y="3149217"/>
            <a:ext cx="1233221" cy="1426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28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bearhuntedinburgh.files.wordpress.com/2020/05/week-1-share-books-everyday.png?w=6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2" y="-40797"/>
            <a:ext cx="6453336" cy="91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2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bearhuntedinburgh.files.wordpress.com/2020/05/progress-through-play.png?w=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028"/>
            <a:ext cx="6381328" cy="91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1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bearhuntedinburgh.files.wordpress.com/2020/05/week-3-talking-together.png?w=6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9673"/>
            <a:ext cx="6381328" cy="912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7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s://bearhuntedinburgh.files.wordpress.com/2020/06/week-4-making-marks-matters.png?w=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2" y="27316"/>
            <a:ext cx="6363884" cy="91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4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s://bearhuntedinburgh.files.wordpress.com/2020/06/week-4-notice-numbers.png?w=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-22523"/>
            <a:ext cx="6450902" cy="91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bearhuntedinburgh.files.wordpress.com/2020/06/week-5-practise-praise.png?w=6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7599"/>
            <a:ext cx="6456581" cy="91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bearhuntedinburgh.files.wordpress.com/2020/06/week-6-regular-routines.png?w=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6586"/>
            <a:ext cx="6381328" cy="914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6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megan.holley2</dc:creator>
  <cp:lastModifiedBy>megan.holley2</cp:lastModifiedBy>
  <cp:revision>2</cp:revision>
  <dcterms:created xsi:type="dcterms:W3CDTF">2020-06-23T08:47:52Z</dcterms:created>
  <dcterms:modified xsi:type="dcterms:W3CDTF">2020-06-23T10:39:31Z</dcterms:modified>
</cp:coreProperties>
</file>