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5/4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875" y="1959157"/>
            <a:ext cx="5191432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</a:t>
            </a:r>
            <a:r>
              <a:rPr lang="en-US" sz="2800" b="1" dirty="0" smtClean="0">
                <a:ea typeface="+mj-lt"/>
                <a:cs typeface="+mj-lt"/>
              </a:rPr>
              <a:t>which </a:t>
            </a:r>
            <a:r>
              <a:rPr lang="en-US" sz="2800" b="1" dirty="0">
                <a:ea typeface="+mj-lt"/>
                <a:cs typeface="+mj-lt"/>
              </a:rPr>
              <a:t>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0837" y="1476723"/>
            <a:ext cx="4179146" cy="51435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391760">
            <a:off x="4287040" y="4331711"/>
            <a:ext cx="447040" cy="17272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</a:t>
            </a:r>
            <a:r>
              <a:rPr lang="en-US" sz="2800" b="1" dirty="0" smtClean="0">
                <a:ea typeface="+mj-lt"/>
                <a:cs typeface="+mj-lt"/>
              </a:rPr>
              <a:t>for nearly </a:t>
            </a:r>
            <a:r>
              <a:rPr lang="en-US" sz="2800" b="1" dirty="0">
                <a:ea typeface="+mj-lt"/>
                <a:cs typeface="+mj-lt"/>
              </a:rPr>
              <a:t>7 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5/4.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 err="1" smtClean="0">
                <a:ea typeface="+mj-lt"/>
                <a:cs typeface="+mj-lt"/>
              </a:rPr>
              <a:t>Mrs</a:t>
            </a:r>
            <a:r>
              <a:rPr lang="en-US" sz="2800" b="1" dirty="0" smtClean="0">
                <a:ea typeface="+mj-lt"/>
                <a:cs typeface="+mj-lt"/>
              </a:rPr>
              <a:t> Turner.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44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56" y="2073382"/>
            <a:ext cx="3407581" cy="34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</a:t>
            </a:r>
            <a:r>
              <a:rPr lang="en-US" sz="2800" b="1" dirty="0" smtClean="0">
                <a:ea typeface="+mj-lt"/>
                <a:cs typeface="+mj-lt"/>
              </a:rPr>
              <a:t>You</a:t>
            </a:r>
            <a:r>
              <a:rPr lang="en-US" sz="2800" b="1" dirty="0">
                <a:ea typeface="+mj-lt"/>
                <a:cs typeface="+mj-lt"/>
              </a:rPr>
              <a:t>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3624" y="1513555"/>
            <a:ext cx="38247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415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5/4. Your new teacher will be  Mrs Turner.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315</cp:revision>
  <dcterms:created xsi:type="dcterms:W3CDTF">2025-05-20T20:04:09Z</dcterms:created>
  <dcterms:modified xsi:type="dcterms:W3CDTF">2025-06-17T19:42:52Z</dcterms:modified>
</cp:coreProperties>
</file>