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/>
              <a:t>Primary </a:t>
            </a:r>
            <a:r>
              <a:rPr lang="en-US" sz="2800" b="1" smtClean="0"/>
              <a:t>6/5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875" y="1959157"/>
            <a:ext cx="5191432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</a:t>
            </a:r>
            <a:r>
              <a:rPr lang="en-US" sz="2800" b="1" dirty="0" smtClean="0">
                <a:ea typeface="+mj-lt"/>
                <a:cs typeface="+mj-lt"/>
              </a:rPr>
              <a:t>which </a:t>
            </a:r>
            <a:r>
              <a:rPr lang="en-US" sz="2800" b="1" dirty="0">
                <a:ea typeface="+mj-lt"/>
                <a:cs typeface="+mj-lt"/>
              </a:rPr>
              <a:t>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3101" y="1123029"/>
            <a:ext cx="4306529" cy="54427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356338">
            <a:off x="6521369" y="3846893"/>
            <a:ext cx="501782" cy="16968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</a:t>
            </a:r>
            <a:r>
              <a:rPr lang="en-US" sz="2800" b="1" dirty="0" smtClean="0">
                <a:ea typeface="+mj-lt"/>
                <a:cs typeface="+mj-lt"/>
              </a:rPr>
              <a:t>for nearly </a:t>
            </a:r>
            <a:r>
              <a:rPr lang="en-US" sz="2800" b="1" dirty="0">
                <a:ea typeface="+mj-lt"/>
                <a:cs typeface="+mj-lt"/>
              </a:rPr>
              <a:t>7 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6/5.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 err="1" smtClean="0">
                <a:ea typeface="+mj-lt"/>
                <a:cs typeface="+mj-lt"/>
              </a:rPr>
              <a:t>Mrs</a:t>
            </a:r>
            <a:r>
              <a:rPr lang="en-US" sz="2800" b="1" dirty="0" smtClean="0">
                <a:ea typeface="+mj-lt"/>
                <a:cs typeface="+mj-lt"/>
              </a:rPr>
              <a:t> Campbell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444899"/>
          </a:xfrm>
          <a:prstGeom prst="rect">
            <a:avLst/>
          </a:prstGeom>
        </p:spPr>
      </p:pic>
      <p:sp>
        <p:nvSpPr>
          <p:cNvPr id="8" name="AutoShape 6" descr="Picture 1, Picture"/>
          <p:cNvSpPr>
            <a:spLocks noChangeAspect="1" noChangeArrowheads="1"/>
          </p:cNvSpPr>
          <p:nvPr/>
        </p:nvSpPr>
        <p:spPr bwMode="auto">
          <a:xfrm>
            <a:off x="1679574" y="2301939"/>
            <a:ext cx="1109851" cy="11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Picture 1, Pi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C:\Users\alison.hamilton1\AppData\Local\Microsoft\Windows\INetCache\Content.MSO\F89665E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69" y="2073382"/>
            <a:ext cx="3203356" cy="338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</a:t>
            </a:r>
            <a:r>
              <a:rPr lang="en-US" sz="2800" b="1" dirty="0" smtClean="0">
                <a:ea typeface="+mj-lt"/>
                <a:cs typeface="+mj-lt"/>
              </a:rPr>
              <a:t>You</a:t>
            </a:r>
            <a:r>
              <a:rPr lang="en-US" sz="2800" b="1" dirty="0">
                <a:ea typeface="+mj-lt"/>
                <a:cs typeface="+mj-lt"/>
              </a:rPr>
              <a:t>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295" y="1552884"/>
            <a:ext cx="39034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414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6/5. Your new teacher will be  Mrs Campbell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316</cp:revision>
  <dcterms:created xsi:type="dcterms:W3CDTF">2025-05-20T20:04:09Z</dcterms:created>
  <dcterms:modified xsi:type="dcterms:W3CDTF">2025-06-17T19:46:45Z</dcterms:modified>
</cp:coreProperties>
</file>