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3" r:id="rId1"/>
  </p:sldMasterIdLst>
  <p:sldIdLst>
    <p:sldId id="256" r:id="rId2"/>
    <p:sldId id="275" r:id="rId3"/>
    <p:sldId id="277" r:id="rId4"/>
    <p:sldId id="279" r:id="rId5"/>
    <p:sldId id="280" r:id="rId6"/>
    <p:sldId id="282" r:id="rId7"/>
    <p:sldId id="284" r:id="rId8"/>
    <p:sldId id="285" r:id="rId9"/>
    <p:sldId id="286" r:id="rId10"/>
    <p:sldId id="287" r:id="rId11"/>
    <p:sldId id="295" r:id="rId12"/>
    <p:sldId id="290" r:id="rId13"/>
    <p:sldId id="294" r:id="rId14"/>
    <p:sldId id="296" r:id="rId15"/>
    <p:sldId id="291" r:id="rId16"/>
    <p:sldId id="288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97103-B3A3-389B-220E-2355FAC02A41}" v="206" dt="2025-06-11T20:09:1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5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3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Social Story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800" b="1" dirty="0"/>
              <a:t>Primary </a:t>
            </a:r>
            <a:r>
              <a:rPr lang="en-US" sz="2800" b="1" dirty="0" smtClean="0"/>
              <a:t>1A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969E0-42A6-4CC3-1091-27A6A42E8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1FF1-B515-AA07-2C08-F4CB9269C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7A3E9F-B3E6-0B94-3C9C-CA1567C2AA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2F3A7-252B-1248-DF7F-3FCBAF459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1B18A-1EEC-874F-F596-2B440BC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listen to your new teacher and follow the school rules.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3209-A04C-BD20-3DA5-D2C3DE0C146E}"/>
              </a:ext>
            </a:extLst>
          </p:cNvPr>
          <p:cNvSpPr txBox="1"/>
          <p:nvPr/>
        </p:nvSpPr>
        <p:spPr>
          <a:xfrm>
            <a:off x="4724400" y="3200400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DCD76-9521-62E1-6DBC-05DF37A384D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0F0B3-DB9C-DE54-A118-93B2D6850CE0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12" name="Picture 11" descr="Pecs classroom rules | TPT">
            <a:extLst>
              <a:ext uri="{FF2B5EF4-FFF2-40B4-BE49-F238E27FC236}">
                <a16:creationId xmlns:a16="http://schemas.microsoft.com/office/drawing/2014/main" id="{22756F5B-6E4F-D0D1-A40D-AC0A2C0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02" y="1581312"/>
            <a:ext cx="3576395" cy="46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912381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>There are toilets beside your class that you can use. You must ask your teacher before going.</a:t>
            </a:r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8857" y="1746778"/>
            <a:ext cx="4169510" cy="4214309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14" y="2094873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playground where you will have fun with your friends.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10" y="2116666"/>
            <a:ext cx="4696177" cy="35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</a:t>
            </a:r>
            <a:r>
              <a:rPr lang="en-US" sz="2800" b="1" dirty="0" smtClean="0">
                <a:ea typeface="+mj-lt"/>
                <a:cs typeface="+mj-lt"/>
              </a:rPr>
              <a:t>the lunch hall where you will eat lunch with your friends.</a:t>
            </a:r>
            <a:endParaRPr lang="en-US" sz="2800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3126" y="1739183"/>
            <a:ext cx="4294301" cy="43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</a:t>
            </a:r>
            <a:r>
              <a:rPr lang="en-US" sz="2800" b="1" dirty="0" smtClean="0">
                <a:ea typeface="+mj-lt"/>
                <a:cs typeface="+mj-lt"/>
              </a:rPr>
              <a:t>the gym hall where you will have lots of fun. School assemblies are also held in here.</a:t>
            </a:r>
            <a:endParaRPr lang="en-US" sz="2800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3" name="AutoShape 2" descr="https://norr.com/wp-content/uploads/2024/10/PO-East-Calder-7-1920x1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C:\Users\alison.hamilton1\Documents\gym hall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6072" y="694157"/>
            <a:ext cx="4240046" cy="65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15C77-F584-6A1C-4EF9-B0366EBD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277588-4384-4392-A99A-736980CCF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1AB8F0A-A2D4-6B13-2E09-F85916D90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666AE-05CC-E931-DB61-28B31E886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99968-E260-CA82-8DA4-D1D3AF79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At the end of the day, you will leave using this door beside your class which will lead into the </a:t>
            </a:r>
            <a:r>
              <a:rPr lang="en-US" sz="2800" b="1" dirty="0" smtClean="0">
                <a:ea typeface="+mj-lt"/>
                <a:cs typeface="+mj-lt"/>
              </a:rPr>
              <a:t>lower </a:t>
            </a:r>
            <a:r>
              <a:rPr lang="en-US" sz="2800" b="1" dirty="0">
                <a:ea typeface="+mj-lt"/>
                <a:cs typeface="+mj-lt"/>
              </a:rPr>
              <a:t>playground.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D468E-74BF-F362-A592-4FAF401F8C3A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3720" y="1702083"/>
            <a:ext cx="3784668" cy="3814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0334" y="1717002"/>
            <a:ext cx="3761536" cy="384111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6043580">
            <a:off x="8235536" y="3653965"/>
            <a:ext cx="462116" cy="196645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A702B-1FBC-C3FD-905E-C92308C7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21E05D-B008-20BA-57E2-91AF83D805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E6FCD91-E2D7-9403-BEDF-457737A4CD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C638B6-20C2-AC29-DF72-1764B5365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0E782-5630-21E2-9A96-A747509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Being in a new class will be lots of fun! You </a:t>
            </a:r>
            <a:r>
              <a:rPr lang="en-US" sz="2800" b="1" dirty="0" smtClean="0">
                <a:ea typeface="+mj-lt"/>
                <a:cs typeface="+mj-lt"/>
              </a:rPr>
              <a:t>will </a:t>
            </a:r>
            <a:r>
              <a:rPr lang="en-US" sz="2800" b="1" dirty="0">
                <a:ea typeface="+mj-lt"/>
                <a:cs typeface="+mj-lt"/>
              </a:rPr>
              <a:t>make new friends in your class. This will make you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D7BEB-B4D2-386C-4A9D-E0FFDB4B2F93}"/>
              </a:ext>
            </a:extLst>
          </p:cNvPr>
          <p:cNvSpPr txBox="1"/>
          <p:nvPr/>
        </p:nvSpPr>
        <p:spPr>
          <a:xfrm>
            <a:off x="4724400" y="3200400"/>
            <a:ext cx="2743200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listen </a:t>
            </a: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 your new teacher and follow the school rules.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60CC0-0E6D-90BC-65CD-AA7DF5DD32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F398-F03D-68A9-657D-A51BE79CF5D7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DBEC66A1-A252-2B12-D482-BE617A93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15" y="2258555"/>
            <a:ext cx="2650856" cy="2663772"/>
          </a:xfrm>
          <a:prstGeom prst="rect">
            <a:avLst/>
          </a:prstGeom>
        </p:spPr>
      </p:pic>
      <p:pic>
        <p:nvPicPr>
          <p:cNvPr id="12" name="Picture 11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A7DFED1F-09FD-E39F-CFDC-06921428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61" y="2383349"/>
            <a:ext cx="2956947" cy="24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64203-E161-E920-8B94-E8EBABA4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453CC76-18CB-8797-7B5A-7FE4EACC68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0B43ABE-1456-A042-0BA6-3037A2419B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13EC7-4C15-16DE-890C-1EACA0216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6417-28E9-941B-6293-E0F254F7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go home at the end of the day and tell your parents/carers all about your new class and your new teacher.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4BCB6-8E9C-25CB-EAE2-3E4527806C0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F1A70-7177-481C-9CCB-A55E86371842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 descr="A cartoon of a person standing in front of a blue house&#10;&#10;AI-generated content may be incorrect.">
            <a:extLst>
              <a:ext uri="{FF2B5EF4-FFF2-40B4-BE49-F238E27FC236}">
                <a16:creationId xmlns:a16="http://schemas.microsoft.com/office/drawing/2014/main" id="{FF8CE705-F815-2ED3-282E-7D3B4CE8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09" y="2231756"/>
            <a:ext cx="3166981" cy="2704454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0D1D2607-B841-A77E-685C-E5EC7528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38" y="2145141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05BE-F0E3-E9C6-3D65-CBC6D31A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>You are now in Primary 1 at East </a:t>
            </a:r>
            <a:r>
              <a:rPr lang="en-US" sz="2800" b="1" dirty="0">
                <a:ea typeface="+mj-lt"/>
                <a:cs typeface="+mj-lt"/>
              </a:rPr>
              <a:t>Calder Primary School and will have lots of fun here!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A building with people sitting outside&#10;&#10;AI-generated content may be incorrect.">
            <a:extLst>
              <a:ext uri="{FF2B5EF4-FFF2-40B4-BE49-F238E27FC236}">
                <a16:creationId xmlns:a16="http://schemas.microsoft.com/office/drawing/2014/main" id="{7BF2F3C6-D1BB-490B-0DD3-30F98B10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02" y="2285103"/>
            <a:ext cx="5787515" cy="35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22EA2-A1F2-1433-510C-33BD5640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DDB9852-8F58-9C3A-8699-D98C0EC36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934DC81-C6B2-DE6C-E7AD-F1792CD93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DF858-B106-4035-A77F-88058078F4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0188-4D59-3F5C-D15E-BF87E8A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>Your first day of school will be </a:t>
            </a:r>
            <a:r>
              <a:rPr lang="en-US" sz="2800" b="1" dirty="0">
                <a:ea typeface="+mj-lt"/>
                <a:cs typeface="+mj-lt"/>
              </a:rPr>
              <a:t>on Wednesday 13th August.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757BEEFD-D498-81E3-634C-C7E74DE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67" y="2024951"/>
            <a:ext cx="4546975" cy="38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D43D4-B85B-8F1E-FC6B-155ED02A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90FD3AF-0A26-6CC2-D190-A9E99C50DF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29E442F-1F32-7930-CE9B-C58A7546E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5548B-F5E6-8927-B8E0-1207518D70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5CBD1-88AC-B53E-F72B-A1F27211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13256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Your new class is Primary </a:t>
            </a:r>
            <a:r>
              <a:rPr lang="en-US" sz="2800" b="1" dirty="0" smtClean="0">
                <a:ea typeface="+mj-lt"/>
                <a:cs typeface="+mj-lt"/>
              </a:rPr>
              <a:t>1A</a:t>
            </a:r>
            <a:r>
              <a:rPr lang="en-US" sz="2800" b="1" dirty="0">
                <a:ea typeface="+mj-lt"/>
                <a:cs typeface="+mj-lt"/>
              </a:rPr>
              <a:t>. Your new teacher will be </a:t>
            </a:r>
            <a:r>
              <a:rPr lang="en-US" sz="2800" b="1" dirty="0" err="1" smtClean="0">
                <a:ea typeface="+mj-lt"/>
                <a:cs typeface="+mj-lt"/>
              </a:rPr>
              <a:t>Mrs</a:t>
            </a:r>
            <a:r>
              <a:rPr lang="en-US" sz="2800" b="1" dirty="0" smtClean="0">
                <a:ea typeface="+mj-lt"/>
                <a:cs typeface="+mj-lt"/>
              </a:rPr>
              <a:t> Murdoch.</a:t>
            </a: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>They will be able to help you. 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I need help I need a break">
            <a:extLst>
              <a:ext uri="{FF2B5EF4-FFF2-40B4-BE49-F238E27FC236}">
                <a16:creationId xmlns:a16="http://schemas.microsoft.com/office/drawing/2014/main" id="{79464914-BD22-D4BC-1A7B-6D70B3E4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24" y="2073383"/>
            <a:ext cx="3360226" cy="3227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03" y="2073383"/>
            <a:ext cx="3732746" cy="32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BED01-E20F-3E99-AC72-B140E71F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1F5CDF-86F7-0A81-1D2C-A608780B57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C39836F-488D-DE85-D1CA-7C6411E86F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AFC03-B171-AF74-6321-C36446A69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4A091-AEE8-7DE3-DE92-566C1BA9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ask your teacher for help when you need it. This will make you feel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rtoon of a smiling egg&#10;&#10;AI-generated content may be incorrect.">
            <a:extLst>
              <a:ext uri="{FF2B5EF4-FFF2-40B4-BE49-F238E27FC236}">
                <a16:creationId xmlns:a16="http://schemas.microsoft.com/office/drawing/2014/main" id="{EAB42ED1-9E6D-E7E9-2FD3-C1A7307A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18" y="2284386"/>
            <a:ext cx="2857500" cy="2857500"/>
          </a:xfrm>
          <a:prstGeom prst="rect">
            <a:avLst/>
          </a:prstGeom>
        </p:spPr>
      </p:pic>
      <p:pic>
        <p:nvPicPr>
          <p:cNvPr id="4" name="Picture 3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01" y="2274294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406FB-D3C1-BBF2-6A6E-3C34AA69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E5C1F9-83ED-DA05-53CA-060F8F6E1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C0C0E21-F79A-66DA-4824-720AFF17F3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4EC26-94DE-E0B1-4E78-830D21727C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1CE5-14CA-FB93-C040-06CF33A4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use this door or the breakfast club door to come into school in the morning. Our staff will help you if you need anything.</a:t>
            </a:r>
            <a:endParaRPr lang="en-US" b="1" dirty="0"/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9457" y="1966451"/>
            <a:ext cx="4241138" cy="318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" t="-7400" r="-1" b="-1"/>
          <a:stretch/>
        </p:blipFill>
        <p:spPr>
          <a:xfrm rot="10800000">
            <a:off x="6216238" y="2088281"/>
            <a:ext cx="4147629" cy="32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8AEF3-7D14-EACD-FF7F-CF10359DD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6A9A7A2-0C4A-1DCB-941A-FFC2C28DB9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182DA4F-42AF-1C1E-E37F-8A313D8396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9AF26-6D17-B8A8-B9D0-9505BB23D3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0585-2E74-FCD1-20D1-1EAB889F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hang your coat and bag in the peg area beside your class. You can change into your indoor shoes too.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06490CBA-A066-08FF-ADAF-53EA2723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1" y="1858898"/>
            <a:ext cx="4676775" cy="3743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DF902C-EBDB-8284-765C-5352AC150136}"/>
              </a:ext>
            </a:extLst>
          </p:cNvPr>
          <p:cNvSpPr/>
          <p:nvPr/>
        </p:nvSpPr>
        <p:spPr>
          <a:xfrm>
            <a:off x="1109869" y="2039419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person sitting on the floor&#10;&#10;AI-generated content may be incorrect.">
            <a:extLst>
              <a:ext uri="{FF2B5EF4-FFF2-40B4-BE49-F238E27FC236}">
                <a16:creationId xmlns:a16="http://schemas.microsoft.com/office/drawing/2014/main" id="{9AFF085C-B313-B4F4-C8E9-6D8A559F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40" y="2035202"/>
            <a:ext cx="3462743" cy="2606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46688F-0B82-A6CF-E725-9D3B08D8B886}"/>
              </a:ext>
            </a:extLst>
          </p:cNvPr>
          <p:cNvSpPr/>
          <p:nvPr/>
        </p:nvSpPr>
        <p:spPr>
          <a:xfrm>
            <a:off x="1251936" y="2181486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9562C-2F00-92EB-2BD0-7703B10BFA4C}"/>
              </a:ext>
            </a:extLst>
          </p:cNvPr>
          <p:cNvSpPr/>
          <p:nvPr/>
        </p:nvSpPr>
        <p:spPr>
          <a:xfrm>
            <a:off x="1400154" y="2329704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115FD-8E20-7ABA-40C9-CF52C07D65E8}"/>
              </a:ext>
            </a:extLst>
          </p:cNvPr>
          <p:cNvSpPr/>
          <p:nvPr/>
        </p:nvSpPr>
        <p:spPr>
          <a:xfrm>
            <a:off x="7765142" y="3864428"/>
            <a:ext cx="1778000" cy="25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462" y="2354813"/>
            <a:ext cx="3967316" cy="29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980" y="14728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new classroom. It might look a little different after the holidays. You, your class and your new teacher can make it look good together.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2152" y="1165124"/>
            <a:ext cx="3706762" cy="57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9CA70-7D9A-7BEF-E701-F9BD8504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305931-33D9-300A-E1D2-B1B713A1C3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209C88D-39C7-65E4-9D94-15384E61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B6E37-A784-EDA0-D668-DDB91252D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4A0A6-F160-75D2-0E38-6F886D46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have fun in your new class and will learn lots of new things.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Isebrook School - Maths">
            <a:extLst>
              <a:ext uri="{FF2B5EF4-FFF2-40B4-BE49-F238E27FC236}">
                <a16:creationId xmlns:a16="http://schemas.microsoft.com/office/drawing/2014/main" id="{F9457CDF-5DD5-0808-6C13-378CB8C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70" y="2485867"/>
            <a:ext cx="2428875" cy="1876425"/>
          </a:xfrm>
          <a:prstGeom prst="rect">
            <a:avLst/>
          </a:prstGeom>
        </p:spPr>
      </p:pic>
      <p:pic>
        <p:nvPicPr>
          <p:cNvPr id="4" name="Picture 3" descr="African Masks">
            <a:extLst>
              <a:ext uri="{FF2B5EF4-FFF2-40B4-BE49-F238E27FC236}">
                <a16:creationId xmlns:a16="http://schemas.microsoft.com/office/drawing/2014/main" id="{FC0E4949-178E-5452-BE44-5F279C0D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25" y="2490788"/>
            <a:ext cx="2428875" cy="1876425"/>
          </a:xfrm>
          <a:prstGeom prst="rect">
            <a:avLst/>
          </a:prstGeom>
        </p:spPr>
      </p:pic>
      <p:pic>
        <p:nvPicPr>
          <p:cNvPr id="5" name="Picture 4" descr="A hand holding a pen and paper&#10;&#10;AI-generated content may be incorrect.">
            <a:extLst>
              <a:ext uri="{FF2B5EF4-FFF2-40B4-BE49-F238E27FC236}">
                <a16:creationId xmlns:a16="http://schemas.microsoft.com/office/drawing/2014/main" id="{4EEDFA11-B2EE-B79A-718E-5002F3DA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24" y="2409667"/>
            <a:ext cx="2257425" cy="2028825"/>
          </a:xfrm>
          <a:prstGeom prst="rect">
            <a:avLst/>
          </a:prstGeom>
        </p:spPr>
      </p:pic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1E2897E5-9208-BAA8-D845-0533F7481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572" y="2387707"/>
            <a:ext cx="2095501" cy="2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512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Social Story </vt:lpstr>
      <vt:lpstr>You are now in Primary 1 at East Calder Primary School and will have lots of fun here! </vt:lpstr>
      <vt:lpstr>Your first day of school will be on Wednesday 13th August. </vt:lpstr>
      <vt:lpstr>Your new class is Primary 1A. Your new teacher will be Mrs Murdoch. They will be able to help you.  </vt:lpstr>
      <vt:lpstr>You can ask your teacher for help when you need it. This will make you feel happy. </vt:lpstr>
      <vt:lpstr>You can use this door or the breakfast club door to come into school in the morning. Our staff will help you if you need anything. </vt:lpstr>
      <vt:lpstr>You will hang your coat and bag in the peg area beside your class. You can change into your indoor shoes too. </vt:lpstr>
      <vt:lpstr>This is your new classroom. It might look a little different after the holidays. You, your class and your new teacher can make it look good together. </vt:lpstr>
      <vt:lpstr>You will have fun in your new class and will learn lots of new things. </vt:lpstr>
      <vt:lpstr>You will listen to your new teacher and follow the school rules. </vt:lpstr>
      <vt:lpstr>There are toilets beside your class that you can use. You must ask your teacher before going.</vt:lpstr>
      <vt:lpstr>This is your playground where you will have fun with your friends. </vt:lpstr>
      <vt:lpstr>This is the lunch hall where you will eat lunch with your friends. </vt:lpstr>
      <vt:lpstr>This is the gym hall where you will have lots of fun. School assemblies are also held in here. </vt:lpstr>
      <vt:lpstr>At the end of the day, you will leave using this door beside your class which will lead into the lower playground. </vt:lpstr>
      <vt:lpstr>Being in a new class will be lots of fun! You will make new friends in your class. This will make you happy. </vt:lpstr>
      <vt:lpstr>You can go home at the end of the day and tell your parents/carers all about your new class and your new teacher.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Alison Hamilton</dc:creator>
  <cp:lastModifiedBy>Alison Hamilton</cp:lastModifiedBy>
  <cp:revision>312</cp:revision>
  <dcterms:created xsi:type="dcterms:W3CDTF">2025-05-20T20:04:09Z</dcterms:created>
  <dcterms:modified xsi:type="dcterms:W3CDTF">2025-06-17T19:55:13Z</dcterms:modified>
</cp:coreProperties>
</file>