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 id="2147484103" r:id="rId5"/>
    <p:sldMasterId id="2147484128" r:id="rId6"/>
  </p:sldMasterIdLst>
  <p:notesMasterIdLst>
    <p:notesMasterId r:id="rId23"/>
  </p:notesMasterIdLst>
  <p:sldIdLst>
    <p:sldId id="256" r:id="rId7"/>
    <p:sldId id="781" r:id="rId8"/>
    <p:sldId id="774" r:id="rId9"/>
    <p:sldId id="777" r:id="rId10"/>
    <p:sldId id="764" r:id="rId11"/>
    <p:sldId id="766" r:id="rId12"/>
    <p:sldId id="787" r:id="rId13"/>
    <p:sldId id="784" r:id="rId14"/>
    <p:sldId id="768" r:id="rId15"/>
    <p:sldId id="785" r:id="rId16"/>
    <p:sldId id="757" r:id="rId17"/>
    <p:sldId id="786" r:id="rId18"/>
    <p:sldId id="695" r:id="rId19"/>
    <p:sldId id="778" r:id="rId20"/>
    <p:sldId id="783" r:id="rId21"/>
    <p:sldId id="281"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27151" autoAdjust="0"/>
  </p:normalViewPr>
  <p:slideViewPr>
    <p:cSldViewPr snapToGrid="0">
      <p:cViewPr varScale="1">
        <p:scale>
          <a:sx n="18" d="100"/>
          <a:sy n="18" d="100"/>
        </p:scale>
        <p:origin x="2600"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 d="100"/>
          <a:sy n="10" d="100"/>
        </p:scale>
        <p:origin x="3760" y="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E6977-3F88-4DDF-AEB0-8D32CE0072A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40EC283-B97A-4296-80D6-F21601827F3A}">
      <dgm:prSet/>
      <dgm:spPr>
        <a:xfrm>
          <a:off x="2130799" y="1888259"/>
          <a:ext cx="1800000" cy="720000"/>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orbel"/>
              <a:ea typeface="+mn-ea"/>
              <a:cs typeface="+mn-cs"/>
            </a:rPr>
            <a:t>Doctor</a:t>
          </a:r>
          <a:endParaRPr lang="en-GB" dirty="0">
            <a:solidFill>
              <a:sysClr val="windowText" lastClr="000000">
                <a:hueOff val="0"/>
                <a:satOff val="0"/>
                <a:lumOff val="0"/>
                <a:alphaOff val="0"/>
              </a:sysClr>
            </a:solidFill>
            <a:latin typeface="Corbel"/>
            <a:ea typeface="+mn-ea"/>
            <a:cs typeface="+mn-cs"/>
          </a:endParaRPr>
        </a:p>
      </dgm:t>
    </dgm:pt>
    <dgm:pt modelId="{5D872CCA-2C32-4781-A178-88B8DA892615}" type="parTrans" cxnId="{C4B8500B-DF86-4F00-B0C1-F8395579EA09}">
      <dgm:prSet/>
      <dgm:spPr/>
      <dgm:t>
        <a:bodyPr/>
        <a:lstStyle/>
        <a:p>
          <a:endParaRPr lang="en-US"/>
        </a:p>
      </dgm:t>
    </dgm:pt>
    <dgm:pt modelId="{EE483249-DF59-4167-A7F4-0D0264D833A7}" type="sibTrans" cxnId="{C4B8500B-DF86-4F00-B0C1-F8395579EA09}">
      <dgm:prSet/>
      <dgm:spPr/>
      <dgm:t>
        <a:bodyPr/>
        <a:lstStyle/>
        <a:p>
          <a:endParaRPr lang="en-US"/>
        </a:p>
      </dgm:t>
    </dgm:pt>
    <dgm:pt modelId="{F1E4040A-DA83-478B-933E-5E6336F30CB0}">
      <dgm:prSet/>
      <dgm:spPr>
        <a:xfrm>
          <a:off x="4245799" y="1888259"/>
          <a:ext cx="1800000" cy="720000"/>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orbel"/>
              <a:ea typeface="+mn-ea"/>
              <a:cs typeface="+mn-cs"/>
            </a:rPr>
            <a:t>Solicitor</a:t>
          </a:r>
          <a:endParaRPr lang="en-GB" dirty="0">
            <a:solidFill>
              <a:sysClr val="windowText" lastClr="000000">
                <a:hueOff val="0"/>
                <a:satOff val="0"/>
                <a:lumOff val="0"/>
                <a:alphaOff val="0"/>
              </a:sysClr>
            </a:solidFill>
            <a:latin typeface="Corbel"/>
            <a:ea typeface="+mn-ea"/>
            <a:cs typeface="+mn-cs"/>
          </a:endParaRPr>
        </a:p>
      </dgm:t>
    </dgm:pt>
    <dgm:pt modelId="{79C8625C-77F3-4CA4-A604-62298CFFC201}" type="parTrans" cxnId="{5C2FAF5F-BD3D-4B63-8168-1170FBDC9E77}">
      <dgm:prSet/>
      <dgm:spPr/>
      <dgm:t>
        <a:bodyPr/>
        <a:lstStyle/>
        <a:p>
          <a:endParaRPr lang="en-US"/>
        </a:p>
      </dgm:t>
    </dgm:pt>
    <dgm:pt modelId="{704F2587-DA6F-4B52-96EE-51B1B4B995C8}" type="sibTrans" cxnId="{5C2FAF5F-BD3D-4B63-8168-1170FBDC9E77}">
      <dgm:prSet/>
      <dgm:spPr/>
      <dgm:t>
        <a:bodyPr/>
        <a:lstStyle/>
        <a:p>
          <a:endParaRPr lang="en-US"/>
        </a:p>
      </dgm:t>
    </dgm:pt>
    <dgm:pt modelId="{8AA5941A-17C0-4799-AE70-99A87D5875AE}">
      <dgm:prSet/>
      <dgm:spPr>
        <a:xfrm>
          <a:off x="6360799" y="1888259"/>
          <a:ext cx="1800000" cy="720000"/>
        </a:xfrm>
        <a:prstGeom prst="rect">
          <a:avLst/>
        </a:prstGeom>
        <a:noFill/>
        <a:ln>
          <a:noFill/>
        </a:ln>
        <a:effectLst/>
      </dgm:spPr>
      <dgm:t>
        <a:bodyPr/>
        <a:lstStyle/>
        <a:p>
          <a:pPr>
            <a:lnSpc>
              <a:spcPct val="100000"/>
            </a:lnSpc>
            <a:buNone/>
          </a:pPr>
          <a:r>
            <a:rPr lang="en-GB" dirty="0">
              <a:solidFill>
                <a:sysClr val="windowText" lastClr="000000">
                  <a:hueOff val="0"/>
                  <a:satOff val="0"/>
                  <a:lumOff val="0"/>
                  <a:alphaOff val="0"/>
                </a:sysClr>
              </a:solidFill>
              <a:latin typeface="Corbel"/>
              <a:ea typeface="+mn-ea"/>
              <a:cs typeface="Calibri Light"/>
            </a:rPr>
            <a:t>Engineer</a:t>
          </a:r>
        </a:p>
      </dgm:t>
    </dgm:pt>
    <dgm:pt modelId="{528E7C42-D02F-44D8-BFB3-FA6783409E27}" type="parTrans" cxnId="{3EFCAC15-68A9-4496-BDAC-819BBE01A31D}">
      <dgm:prSet/>
      <dgm:spPr/>
      <dgm:t>
        <a:bodyPr/>
        <a:lstStyle/>
        <a:p>
          <a:endParaRPr lang="en-US"/>
        </a:p>
      </dgm:t>
    </dgm:pt>
    <dgm:pt modelId="{B3692E69-8099-4728-B529-03849004C69B}" type="sibTrans" cxnId="{3EFCAC15-68A9-4496-BDAC-819BBE01A31D}">
      <dgm:prSet/>
      <dgm:spPr/>
      <dgm:t>
        <a:bodyPr/>
        <a:lstStyle/>
        <a:p>
          <a:endParaRPr lang="en-US"/>
        </a:p>
      </dgm:t>
    </dgm:pt>
    <dgm:pt modelId="{4D26D0BD-DD9B-44E8-B70C-863423A765C6}">
      <dgm:prSet phldr="0"/>
      <dgm:spPr>
        <a:xfrm>
          <a:off x="15799" y="1888259"/>
          <a:ext cx="1800000" cy="720000"/>
        </a:xfrm>
        <a:prstGeom prst="rect">
          <a:avLst/>
        </a:prstGeom>
        <a:noFill/>
        <a:ln>
          <a:noFill/>
        </a:ln>
        <a:effectLst/>
      </dgm:spPr>
      <dgm:t>
        <a:bodyPr/>
        <a:lstStyle/>
        <a:p>
          <a:pPr>
            <a:lnSpc>
              <a:spcPct val="100000"/>
            </a:lnSpc>
            <a:buNone/>
          </a:pPr>
          <a:r>
            <a:rPr lang="en-GB" b="0" i="0" u="none" strike="noStrike" cap="none" baseline="0" noProof="0" dirty="0">
              <a:solidFill>
                <a:srgbClr val="010000"/>
              </a:solidFill>
              <a:latin typeface="Corbel"/>
              <a:ea typeface="+mn-ea"/>
              <a:cs typeface="+mn-cs"/>
            </a:rPr>
            <a:t>Lecturer</a:t>
          </a:r>
        </a:p>
      </dgm:t>
    </dgm:pt>
    <dgm:pt modelId="{C1DA115C-2D9E-4A4A-AC11-0A34201CAE52}" type="parTrans" cxnId="{89F6E5AB-A55B-45F4-AE6A-6B9BBD009DE7}">
      <dgm:prSet/>
      <dgm:spPr/>
      <dgm:t>
        <a:bodyPr/>
        <a:lstStyle/>
        <a:p>
          <a:endParaRPr lang="en-US"/>
        </a:p>
      </dgm:t>
    </dgm:pt>
    <dgm:pt modelId="{523720E2-9D5B-42D5-92DF-436F3B32DD16}" type="sibTrans" cxnId="{89F6E5AB-A55B-45F4-AE6A-6B9BBD009DE7}">
      <dgm:prSet/>
      <dgm:spPr/>
      <dgm:t>
        <a:bodyPr/>
        <a:lstStyle/>
        <a:p>
          <a:endParaRPr lang="en-US"/>
        </a:p>
      </dgm:t>
    </dgm:pt>
    <dgm:pt modelId="{6592F072-DCA6-4964-A5D2-377A7C03E921}" type="pres">
      <dgm:prSet presAssocID="{845E6977-3F88-4DDF-AEB0-8D32CE0072AB}" presName="root" presStyleCnt="0">
        <dgm:presLayoutVars>
          <dgm:dir/>
          <dgm:resizeHandles val="exact"/>
        </dgm:presLayoutVars>
      </dgm:prSet>
      <dgm:spPr/>
    </dgm:pt>
    <dgm:pt modelId="{934E2C66-1009-45D1-AF93-FBEB45EFE00F}" type="pres">
      <dgm:prSet presAssocID="{4D26D0BD-DD9B-44E8-B70C-863423A765C6}" presName="compNode" presStyleCnt="0"/>
      <dgm:spPr/>
    </dgm:pt>
    <dgm:pt modelId="{AE8BE283-A4A0-425F-B757-AB314B4C26D3}" type="pres">
      <dgm:prSet presAssocID="{4D26D0BD-DD9B-44E8-B70C-863423A765C6}" presName="iconRect" presStyleLbl="node1" presStyleIdx="0" presStyleCnt="4"/>
      <dgm:spPr>
        <a:xfrm>
          <a:off x="510799" y="80821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lassroom"/>
        </a:ext>
      </dgm:extLst>
    </dgm:pt>
    <dgm:pt modelId="{CBA9E776-643B-4275-9B63-0010DFBB7578}" type="pres">
      <dgm:prSet presAssocID="{4D26D0BD-DD9B-44E8-B70C-863423A765C6}" presName="spaceRect" presStyleCnt="0"/>
      <dgm:spPr/>
    </dgm:pt>
    <dgm:pt modelId="{D88FEAAB-A98D-40FE-AC8F-5ECE3CBB3BE6}" type="pres">
      <dgm:prSet presAssocID="{4D26D0BD-DD9B-44E8-B70C-863423A765C6}" presName="textRect" presStyleLbl="revTx" presStyleIdx="0" presStyleCnt="4">
        <dgm:presLayoutVars>
          <dgm:chMax val="1"/>
          <dgm:chPref val="1"/>
        </dgm:presLayoutVars>
      </dgm:prSet>
      <dgm:spPr/>
    </dgm:pt>
    <dgm:pt modelId="{A7D463AC-988C-4057-8804-64EAF24E8253}" type="pres">
      <dgm:prSet presAssocID="{523720E2-9D5B-42D5-92DF-436F3B32DD16}" presName="sibTrans" presStyleCnt="0"/>
      <dgm:spPr/>
    </dgm:pt>
    <dgm:pt modelId="{F428CCC4-791A-44B6-8D13-12DAB4FEB33D}" type="pres">
      <dgm:prSet presAssocID="{540EC283-B97A-4296-80D6-F21601827F3A}" presName="compNode" presStyleCnt="0"/>
      <dgm:spPr/>
    </dgm:pt>
    <dgm:pt modelId="{318A1E3F-64C2-4ADA-A2F5-12DE723E7C0F}" type="pres">
      <dgm:prSet presAssocID="{540EC283-B97A-4296-80D6-F21601827F3A}" presName="iconRect" presStyleLbl="node1" presStyleIdx="1" presStyleCnt="4"/>
      <dgm:spPr>
        <a:xfrm>
          <a:off x="2625799" y="80821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Stethoscope"/>
        </a:ext>
      </dgm:extLst>
    </dgm:pt>
    <dgm:pt modelId="{D1C07507-EFA0-448E-89CA-B0C6AEF94C61}" type="pres">
      <dgm:prSet presAssocID="{540EC283-B97A-4296-80D6-F21601827F3A}" presName="spaceRect" presStyleCnt="0"/>
      <dgm:spPr/>
    </dgm:pt>
    <dgm:pt modelId="{DED20F38-9EC5-4FBF-8088-142A1F74D275}" type="pres">
      <dgm:prSet presAssocID="{540EC283-B97A-4296-80D6-F21601827F3A}" presName="textRect" presStyleLbl="revTx" presStyleIdx="1" presStyleCnt="4">
        <dgm:presLayoutVars>
          <dgm:chMax val="1"/>
          <dgm:chPref val="1"/>
        </dgm:presLayoutVars>
      </dgm:prSet>
      <dgm:spPr/>
    </dgm:pt>
    <dgm:pt modelId="{BDF6E3EC-A500-4B8E-8973-EA7AEDF08418}" type="pres">
      <dgm:prSet presAssocID="{EE483249-DF59-4167-A7F4-0D0264D833A7}" presName="sibTrans" presStyleCnt="0"/>
      <dgm:spPr/>
    </dgm:pt>
    <dgm:pt modelId="{DF50F88F-2327-4BBE-BFA7-565BB8827645}" type="pres">
      <dgm:prSet presAssocID="{F1E4040A-DA83-478B-933E-5E6336F30CB0}" presName="compNode" presStyleCnt="0"/>
      <dgm:spPr/>
    </dgm:pt>
    <dgm:pt modelId="{323BA7E0-17B8-4B5E-82E8-60C9533B46F6}" type="pres">
      <dgm:prSet presAssocID="{F1E4040A-DA83-478B-933E-5E6336F30CB0}" presName="iconRect" presStyleLbl="node1" presStyleIdx="2" presStyleCnt="4"/>
      <dgm:spPr>
        <a:xfrm>
          <a:off x="4740799" y="80821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Office Worker"/>
        </a:ext>
      </dgm:extLst>
    </dgm:pt>
    <dgm:pt modelId="{E38E4BC2-5F08-491A-930F-3ED1D30C0961}" type="pres">
      <dgm:prSet presAssocID="{F1E4040A-DA83-478B-933E-5E6336F30CB0}" presName="spaceRect" presStyleCnt="0"/>
      <dgm:spPr/>
    </dgm:pt>
    <dgm:pt modelId="{F45966A5-002C-4642-B3E5-63495076A5FC}" type="pres">
      <dgm:prSet presAssocID="{F1E4040A-DA83-478B-933E-5E6336F30CB0}" presName="textRect" presStyleLbl="revTx" presStyleIdx="2" presStyleCnt="4">
        <dgm:presLayoutVars>
          <dgm:chMax val="1"/>
          <dgm:chPref val="1"/>
        </dgm:presLayoutVars>
      </dgm:prSet>
      <dgm:spPr/>
    </dgm:pt>
    <dgm:pt modelId="{D542BBB3-4967-41C9-AB9B-E5D04E2F9454}" type="pres">
      <dgm:prSet presAssocID="{704F2587-DA6F-4B52-96EE-51B1B4B995C8}" presName="sibTrans" presStyleCnt="0"/>
      <dgm:spPr/>
    </dgm:pt>
    <dgm:pt modelId="{62197B5E-3C4E-484D-BAD8-41E2681141C9}" type="pres">
      <dgm:prSet presAssocID="{8AA5941A-17C0-4799-AE70-99A87D5875AE}" presName="compNode" presStyleCnt="0"/>
      <dgm:spPr/>
    </dgm:pt>
    <dgm:pt modelId="{B71725FB-7819-434C-958B-A27F9B34E7CD}" type="pres">
      <dgm:prSet presAssocID="{8AA5941A-17C0-4799-AE70-99A87D5875AE}" presName="iconRect" presStyleLbl="node1" presStyleIdx="3" presStyleCnt="4"/>
      <dgm:spPr>
        <a:xfrm>
          <a:off x="6855799" y="80821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Ruler"/>
        </a:ext>
      </dgm:extLst>
    </dgm:pt>
    <dgm:pt modelId="{82D7BE19-A222-4344-81D0-AB6B450E805D}" type="pres">
      <dgm:prSet presAssocID="{8AA5941A-17C0-4799-AE70-99A87D5875AE}" presName="spaceRect" presStyleCnt="0"/>
      <dgm:spPr/>
    </dgm:pt>
    <dgm:pt modelId="{D2BAEB1D-A171-4F20-8405-0E918F53ED76}" type="pres">
      <dgm:prSet presAssocID="{8AA5941A-17C0-4799-AE70-99A87D5875AE}" presName="textRect" presStyleLbl="revTx" presStyleIdx="3" presStyleCnt="4">
        <dgm:presLayoutVars>
          <dgm:chMax val="1"/>
          <dgm:chPref val="1"/>
        </dgm:presLayoutVars>
      </dgm:prSet>
      <dgm:spPr/>
    </dgm:pt>
  </dgm:ptLst>
  <dgm:cxnLst>
    <dgm:cxn modelId="{7ED5C607-8912-4F20-A7AD-8DEB366EF2B4}" type="presOf" srcId="{540EC283-B97A-4296-80D6-F21601827F3A}" destId="{DED20F38-9EC5-4FBF-8088-142A1F74D275}" srcOrd="0" destOrd="0" presId="urn:microsoft.com/office/officeart/2018/2/layout/IconLabelList"/>
    <dgm:cxn modelId="{C4B8500B-DF86-4F00-B0C1-F8395579EA09}" srcId="{845E6977-3F88-4DDF-AEB0-8D32CE0072AB}" destId="{540EC283-B97A-4296-80D6-F21601827F3A}" srcOrd="1" destOrd="0" parTransId="{5D872CCA-2C32-4781-A178-88B8DA892615}" sibTransId="{EE483249-DF59-4167-A7F4-0D0264D833A7}"/>
    <dgm:cxn modelId="{3EFCAC15-68A9-4496-BDAC-819BBE01A31D}" srcId="{845E6977-3F88-4DDF-AEB0-8D32CE0072AB}" destId="{8AA5941A-17C0-4799-AE70-99A87D5875AE}" srcOrd="3" destOrd="0" parTransId="{528E7C42-D02F-44D8-BFB3-FA6783409E27}" sibTransId="{B3692E69-8099-4728-B529-03849004C69B}"/>
    <dgm:cxn modelId="{D4B82625-A9B1-4124-B8B1-209E26775ADF}" type="presOf" srcId="{4D26D0BD-DD9B-44E8-B70C-863423A765C6}" destId="{D88FEAAB-A98D-40FE-AC8F-5ECE3CBB3BE6}" srcOrd="0" destOrd="0" presId="urn:microsoft.com/office/officeart/2018/2/layout/IconLabelList"/>
    <dgm:cxn modelId="{05C28939-CA11-4667-8603-A8BB34419650}" type="presOf" srcId="{8AA5941A-17C0-4799-AE70-99A87D5875AE}" destId="{D2BAEB1D-A171-4F20-8405-0E918F53ED76}" srcOrd="0" destOrd="0" presId="urn:microsoft.com/office/officeart/2018/2/layout/IconLabelList"/>
    <dgm:cxn modelId="{5C2FAF5F-BD3D-4B63-8168-1170FBDC9E77}" srcId="{845E6977-3F88-4DDF-AEB0-8D32CE0072AB}" destId="{F1E4040A-DA83-478B-933E-5E6336F30CB0}" srcOrd="2" destOrd="0" parTransId="{79C8625C-77F3-4CA4-A604-62298CFFC201}" sibTransId="{704F2587-DA6F-4B52-96EE-51B1B4B995C8}"/>
    <dgm:cxn modelId="{89F6E5AB-A55B-45F4-AE6A-6B9BBD009DE7}" srcId="{845E6977-3F88-4DDF-AEB0-8D32CE0072AB}" destId="{4D26D0BD-DD9B-44E8-B70C-863423A765C6}" srcOrd="0" destOrd="0" parTransId="{C1DA115C-2D9E-4A4A-AC11-0A34201CAE52}" sibTransId="{523720E2-9D5B-42D5-92DF-436F3B32DD16}"/>
    <dgm:cxn modelId="{1E5EE2CD-C4FC-439E-A09B-7D29D3A67E87}" type="presOf" srcId="{845E6977-3F88-4DDF-AEB0-8D32CE0072AB}" destId="{6592F072-DCA6-4964-A5D2-377A7C03E921}" srcOrd="0" destOrd="0" presId="urn:microsoft.com/office/officeart/2018/2/layout/IconLabelList"/>
    <dgm:cxn modelId="{78342EFB-4E94-4E9F-B3CF-E647DEEC9BCE}" type="presOf" srcId="{F1E4040A-DA83-478B-933E-5E6336F30CB0}" destId="{F45966A5-002C-4642-B3E5-63495076A5FC}" srcOrd="0" destOrd="0" presId="urn:microsoft.com/office/officeart/2018/2/layout/IconLabelList"/>
    <dgm:cxn modelId="{5BA42CDF-32CF-4E82-B41B-DA5E2A211375}" type="presParOf" srcId="{6592F072-DCA6-4964-A5D2-377A7C03E921}" destId="{934E2C66-1009-45D1-AF93-FBEB45EFE00F}" srcOrd="0" destOrd="0" presId="urn:microsoft.com/office/officeart/2018/2/layout/IconLabelList"/>
    <dgm:cxn modelId="{A19DE993-768E-4293-883F-1FC640ECB693}" type="presParOf" srcId="{934E2C66-1009-45D1-AF93-FBEB45EFE00F}" destId="{AE8BE283-A4A0-425F-B757-AB314B4C26D3}" srcOrd="0" destOrd="0" presId="urn:microsoft.com/office/officeart/2018/2/layout/IconLabelList"/>
    <dgm:cxn modelId="{5A41A28E-75D5-41BE-B5EB-A686D4046793}" type="presParOf" srcId="{934E2C66-1009-45D1-AF93-FBEB45EFE00F}" destId="{CBA9E776-643B-4275-9B63-0010DFBB7578}" srcOrd="1" destOrd="0" presId="urn:microsoft.com/office/officeart/2018/2/layout/IconLabelList"/>
    <dgm:cxn modelId="{8859F103-09B4-447C-94D9-FA265B72048F}" type="presParOf" srcId="{934E2C66-1009-45D1-AF93-FBEB45EFE00F}" destId="{D88FEAAB-A98D-40FE-AC8F-5ECE3CBB3BE6}" srcOrd="2" destOrd="0" presId="urn:microsoft.com/office/officeart/2018/2/layout/IconLabelList"/>
    <dgm:cxn modelId="{B24836E2-22E1-4830-96C3-334AF0C7E310}" type="presParOf" srcId="{6592F072-DCA6-4964-A5D2-377A7C03E921}" destId="{A7D463AC-988C-4057-8804-64EAF24E8253}" srcOrd="1" destOrd="0" presId="urn:microsoft.com/office/officeart/2018/2/layout/IconLabelList"/>
    <dgm:cxn modelId="{D7828A85-DEB6-42D4-9FA7-84763F05D690}" type="presParOf" srcId="{6592F072-DCA6-4964-A5D2-377A7C03E921}" destId="{F428CCC4-791A-44B6-8D13-12DAB4FEB33D}" srcOrd="2" destOrd="0" presId="urn:microsoft.com/office/officeart/2018/2/layout/IconLabelList"/>
    <dgm:cxn modelId="{7F46A599-BFD3-4F8C-A1EE-CE5ED1B27A29}" type="presParOf" srcId="{F428CCC4-791A-44B6-8D13-12DAB4FEB33D}" destId="{318A1E3F-64C2-4ADA-A2F5-12DE723E7C0F}" srcOrd="0" destOrd="0" presId="urn:microsoft.com/office/officeart/2018/2/layout/IconLabelList"/>
    <dgm:cxn modelId="{87BAF047-9693-42BA-8A97-3D90476912A0}" type="presParOf" srcId="{F428CCC4-791A-44B6-8D13-12DAB4FEB33D}" destId="{D1C07507-EFA0-448E-89CA-B0C6AEF94C61}" srcOrd="1" destOrd="0" presId="urn:microsoft.com/office/officeart/2018/2/layout/IconLabelList"/>
    <dgm:cxn modelId="{77B10BA7-A8EB-4E90-9F9B-13F93B986E47}" type="presParOf" srcId="{F428CCC4-791A-44B6-8D13-12DAB4FEB33D}" destId="{DED20F38-9EC5-4FBF-8088-142A1F74D275}" srcOrd="2" destOrd="0" presId="urn:microsoft.com/office/officeart/2018/2/layout/IconLabelList"/>
    <dgm:cxn modelId="{D67BD543-9C00-479B-94F9-027D35A91EBE}" type="presParOf" srcId="{6592F072-DCA6-4964-A5D2-377A7C03E921}" destId="{BDF6E3EC-A500-4B8E-8973-EA7AEDF08418}" srcOrd="3" destOrd="0" presId="urn:microsoft.com/office/officeart/2018/2/layout/IconLabelList"/>
    <dgm:cxn modelId="{BF697D49-5BFD-498A-810D-07EBF8B0B43A}" type="presParOf" srcId="{6592F072-DCA6-4964-A5D2-377A7C03E921}" destId="{DF50F88F-2327-4BBE-BFA7-565BB8827645}" srcOrd="4" destOrd="0" presId="urn:microsoft.com/office/officeart/2018/2/layout/IconLabelList"/>
    <dgm:cxn modelId="{206F27D5-FC77-4ECD-90B2-144D6BE95205}" type="presParOf" srcId="{DF50F88F-2327-4BBE-BFA7-565BB8827645}" destId="{323BA7E0-17B8-4B5E-82E8-60C9533B46F6}" srcOrd="0" destOrd="0" presId="urn:microsoft.com/office/officeart/2018/2/layout/IconLabelList"/>
    <dgm:cxn modelId="{E595A22D-1C81-4888-A9DE-45C2AA57837E}" type="presParOf" srcId="{DF50F88F-2327-4BBE-BFA7-565BB8827645}" destId="{E38E4BC2-5F08-491A-930F-3ED1D30C0961}" srcOrd="1" destOrd="0" presId="urn:microsoft.com/office/officeart/2018/2/layout/IconLabelList"/>
    <dgm:cxn modelId="{5D4A1E3A-2716-416B-A690-98A7CB461B1A}" type="presParOf" srcId="{DF50F88F-2327-4BBE-BFA7-565BB8827645}" destId="{F45966A5-002C-4642-B3E5-63495076A5FC}" srcOrd="2" destOrd="0" presId="urn:microsoft.com/office/officeart/2018/2/layout/IconLabelList"/>
    <dgm:cxn modelId="{E62D4AA5-DFBE-46D3-ADD9-FE969114A388}" type="presParOf" srcId="{6592F072-DCA6-4964-A5D2-377A7C03E921}" destId="{D542BBB3-4967-41C9-AB9B-E5D04E2F9454}" srcOrd="5" destOrd="0" presId="urn:microsoft.com/office/officeart/2018/2/layout/IconLabelList"/>
    <dgm:cxn modelId="{CD4C544D-5D00-4798-9482-E4656A56AFB2}" type="presParOf" srcId="{6592F072-DCA6-4964-A5D2-377A7C03E921}" destId="{62197B5E-3C4E-484D-BAD8-41E2681141C9}" srcOrd="6" destOrd="0" presId="urn:microsoft.com/office/officeart/2018/2/layout/IconLabelList"/>
    <dgm:cxn modelId="{3A13E9F7-79AE-4735-BCD6-56B1F5A1B21A}" type="presParOf" srcId="{62197B5E-3C4E-484D-BAD8-41E2681141C9}" destId="{B71725FB-7819-434C-958B-A27F9B34E7CD}" srcOrd="0" destOrd="0" presId="urn:microsoft.com/office/officeart/2018/2/layout/IconLabelList"/>
    <dgm:cxn modelId="{03F05990-61BE-485D-979B-7E8247AA4F54}" type="presParOf" srcId="{62197B5E-3C4E-484D-BAD8-41E2681141C9}" destId="{82D7BE19-A222-4344-81D0-AB6B450E805D}" srcOrd="1" destOrd="0" presId="urn:microsoft.com/office/officeart/2018/2/layout/IconLabelList"/>
    <dgm:cxn modelId="{DE052532-D197-4E3C-9D5E-A0F4ACAC09F7}" type="presParOf" srcId="{62197B5E-3C4E-484D-BAD8-41E2681141C9}" destId="{D2BAEB1D-A171-4F20-8405-0E918F53ED7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E6977-3F88-4DDF-AEB0-8D32CE0072A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B7E441D-5F87-4CE5-BF70-D918CAC4F40E}">
      <dgm:prSet phldr="0" custT="1"/>
      <dgm:spPr/>
      <dgm:t>
        <a:bodyPr/>
        <a:lstStyle/>
        <a:p>
          <a:pPr>
            <a:lnSpc>
              <a:spcPct val="100000"/>
            </a:lnSpc>
          </a:pPr>
          <a:r>
            <a:rPr lang="en-GB" sz="2400">
              <a:latin typeface="Corbel" panose="020B0503020204020204"/>
            </a:rPr>
            <a:t>Chef</a:t>
          </a:r>
          <a:endParaRPr lang="en-GB" sz="2400"/>
        </a:p>
      </dgm:t>
    </dgm:pt>
    <dgm:pt modelId="{ADF4A24D-C6CB-4F07-A245-4699E67FCAE1}" type="parTrans" cxnId="{27865E1B-7BC1-4CDA-AF29-81D8227FAF36}">
      <dgm:prSet/>
      <dgm:spPr/>
      <dgm:t>
        <a:bodyPr/>
        <a:lstStyle/>
        <a:p>
          <a:endParaRPr lang="en-US"/>
        </a:p>
      </dgm:t>
    </dgm:pt>
    <dgm:pt modelId="{62EAD86A-49BA-4633-93DC-27A59A019405}" type="sibTrans" cxnId="{27865E1B-7BC1-4CDA-AF29-81D8227FAF36}">
      <dgm:prSet/>
      <dgm:spPr/>
      <dgm:t>
        <a:bodyPr/>
        <a:lstStyle/>
        <a:p>
          <a:endParaRPr lang="en-US"/>
        </a:p>
      </dgm:t>
    </dgm:pt>
    <dgm:pt modelId="{540EC283-B97A-4296-80D6-F21601827F3A}">
      <dgm:prSet custT="1"/>
      <dgm:spPr/>
      <dgm:t>
        <a:bodyPr/>
        <a:lstStyle/>
        <a:p>
          <a:pPr rtl="0">
            <a:lnSpc>
              <a:spcPct val="100000"/>
            </a:lnSpc>
          </a:pPr>
          <a:r>
            <a:rPr lang="en-GB" sz="2400">
              <a:latin typeface="Corbel" panose="020B0503020204020204"/>
            </a:rPr>
            <a:t>Child care assistant</a:t>
          </a:r>
          <a:endParaRPr lang="en-US" sz="2400"/>
        </a:p>
      </dgm:t>
    </dgm:pt>
    <dgm:pt modelId="{5D872CCA-2C32-4781-A178-88B8DA892615}" type="parTrans" cxnId="{C4B8500B-DF86-4F00-B0C1-F8395579EA09}">
      <dgm:prSet/>
      <dgm:spPr/>
      <dgm:t>
        <a:bodyPr/>
        <a:lstStyle/>
        <a:p>
          <a:endParaRPr lang="en-US"/>
        </a:p>
      </dgm:t>
    </dgm:pt>
    <dgm:pt modelId="{EE483249-DF59-4167-A7F4-0D0264D833A7}" type="sibTrans" cxnId="{C4B8500B-DF86-4F00-B0C1-F8395579EA09}">
      <dgm:prSet/>
      <dgm:spPr/>
      <dgm:t>
        <a:bodyPr/>
        <a:lstStyle/>
        <a:p>
          <a:endParaRPr lang="en-US"/>
        </a:p>
      </dgm:t>
    </dgm:pt>
    <dgm:pt modelId="{F1E4040A-DA83-478B-933E-5E6336F30CB0}">
      <dgm:prSet custT="1"/>
      <dgm:spPr/>
      <dgm:t>
        <a:bodyPr/>
        <a:lstStyle/>
        <a:p>
          <a:pPr>
            <a:lnSpc>
              <a:spcPct val="100000"/>
            </a:lnSpc>
          </a:pPr>
          <a:r>
            <a:rPr lang="en-GB" sz="2400">
              <a:latin typeface="Corbel" panose="020B0503020204020204"/>
            </a:rPr>
            <a:t>Journalist</a:t>
          </a:r>
          <a:endParaRPr lang="en-US" sz="2400"/>
        </a:p>
      </dgm:t>
    </dgm:pt>
    <dgm:pt modelId="{79C8625C-77F3-4CA4-A604-62298CFFC201}" type="parTrans" cxnId="{5C2FAF5F-BD3D-4B63-8168-1170FBDC9E77}">
      <dgm:prSet/>
      <dgm:spPr/>
      <dgm:t>
        <a:bodyPr/>
        <a:lstStyle/>
        <a:p>
          <a:endParaRPr lang="en-US"/>
        </a:p>
      </dgm:t>
    </dgm:pt>
    <dgm:pt modelId="{704F2587-DA6F-4B52-96EE-51B1B4B995C8}" type="sibTrans" cxnId="{5C2FAF5F-BD3D-4B63-8168-1170FBDC9E77}">
      <dgm:prSet/>
      <dgm:spPr/>
      <dgm:t>
        <a:bodyPr/>
        <a:lstStyle/>
        <a:p>
          <a:endParaRPr lang="en-US"/>
        </a:p>
      </dgm:t>
    </dgm:pt>
    <dgm:pt modelId="{8AA5941A-17C0-4799-AE70-99A87D5875AE}">
      <dgm:prSet custT="1"/>
      <dgm:spPr/>
      <dgm:t>
        <a:bodyPr/>
        <a:lstStyle/>
        <a:p>
          <a:pPr>
            <a:lnSpc>
              <a:spcPct val="100000"/>
            </a:lnSpc>
          </a:pPr>
          <a:r>
            <a:rPr lang="en-GB" sz="2400"/>
            <a:t>Retail Buyer</a:t>
          </a:r>
          <a:endParaRPr lang="en-US" sz="2400"/>
        </a:p>
      </dgm:t>
    </dgm:pt>
    <dgm:pt modelId="{528E7C42-D02F-44D8-BFB3-FA6783409E27}" type="parTrans" cxnId="{3EFCAC15-68A9-4496-BDAC-819BBE01A31D}">
      <dgm:prSet/>
      <dgm:spPr/>
      <dgm:t>
        <a:bodyPr/>
        <a:lstStyle/>
        <a:p>
          <a:endParaRPr lang="en-US"/>
        </a:p>
      </dgm:t>
    </dgm:pt>
    <dgm:pt modelId="{B3692E69-8099-4728-B529-03849004C69B}" type="sibTrans" cxnId="{3EFCAC15-68A9-4496-BDAC-819BBE01A31D}">
      <dgm:prSet/>
      <dgm:spPr/>
      <dgm:t>
        <a:bodyPr/>
        <a:lstStyle/>
        <a:p>
          <a:endParaRPr lang="en-US"/>
        </a:p>
      </dgm:t>
    </dgm:pt>
    <dgm:pt modelId="{422B886F-6099-49ED-8B93-02C7A3FAFC41}">
      <dgm:prSet custT="1"/>
      <dgm:spPr/>
      <dgm:t>
        <a:bodyPr/>
        <a:lstStyle/>
        <a:p>
          <a:pPr>
            <a:lnSpc>
              <a:spcPct val="100000"/>
            </a:lnSpc>
          </a:pPr>
          <a:r>
            <a:rPr lang="en-GB" sz="2400"/>
            <a:t>Public Relations Officer</a:t>
          </a:r>
          <a:endParaRPr lang="en-US" sz="2400"/>
        </a:p>
      </dgm:t>
    </dgm:pt>
    <dgm:pt modelId="{6E1E07C5-309B-44FC-B0F9-735D31D57646}" type="parTrans" cxnId="{F22D2766-E597-484F-88CB-9AD9F01A5C89}">
      <dgm:prSet/>
      <dgm:spPr/>
      <dgm:t>
        <a:bodyPr/>
        <a:lstStyle/>
        <a:p>
          <a:endParaRPr lang="en-US"/>
        </a:p>
      </dgm:t>
    </dgm:pt>
    <dgm:pt modelId="{9A7587BA-CE53-443E-BC4B-B978C2E1FF66}" type="sibTrans" cxnId="{F22D2766-E597-484F-88CB-9AD9F01A5C89}">
      <dgm:prSet/>
      <dgm:spPr/>
      <dgm:t>
        <a:bodyPr/>
        <a:lstStyle/>
        <a:p>
          <a:endParaRPr lang="en-US"/>
        </a:p>
      </dgm:t>
    </dgm:pt>
    <dgm:pt modelId="{BCD17526-2A38-4582-A914-B8D1F7201D5A}" type="pres">
      <dgm:prSet presAssocID="{845E6977-3F88-4DDF-AEB0-8D32CE0072AB}" presName="root" presStyleCnt="0">
        <dgm:presLayoutVars>
          <dgm:dir/>
          <dgm:resizeHandles val="exact"/>
        </dgm:presLayoutVars>
      </dgm:prSet>
      <dgm:spPr/>
    </dgm:pt>
    <dgm:pt modelId="{B43D21E0-92A4-48C9-B68B-B3BE526AA6F8}" type="pres">
      <dgm:prSet presAssocID="{9B7E441D-5F87-4CE5-BF70-D918CAC4F40E}" presName="compNode" presStyleCnt="0"/>
      <dgm:spPr/>
    </dgm:pt>
    <dgm:pt modelId="{B439B3D6-61C1-431C-A3E5-0F2CF2CF00E4}" type="pres">
      <dgm:prSet presAssocID="{9B7E441D-5F87-4CE5-BF70-D918CAC4F40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f"/>
        </a:ext>
      </dgm:extLst>
    </dgm:pt>
    <dgm:pt modelId="{CAF26234-3913-4464-9E60-A38B69F5B221}" type="pres">
      <dgm:prSet presAssocID="{9B7E441D-5F87-4CE5-BF70-D918CAC4F40E}" presName="spaceRect" presStyleCnt="0"/>
      <dgm:spPr/>
    </dgm:pt>
    <dgm:pt modelId="{EC411CCD-0A49-4F79-80BE-A78D743F6295}" type="pres">
      <dgm:prSet presAssocID="{9B7E441D-5F87-4CE5-BF70-D918CAC4F40E}" presName="textRect" presStyleLbl="revTx" presStyleIdx="0" presStyleCnt="5">
        <dgm:presLayoutVars>
          <dgm:chMax val="1"/>
          <dgm:chPref val="1"/>
        </dgm:presLayoutVars>
      </dgm:prSet>
      <dgm:spPr/>
    </dgm:pt>
    <dgm:pt modelId="{4B549BC4-9586-47C2-B1C5-0CF1074B055F}" type="pres">
      <dgm:prSet presAssocID="{62EAD86A-49BA-4633-93DC-27A59A019405}" presName="sibTrans" presStyleCnt="0"/>
      <dgm:spPr/>
    </dgm:pt>
    <dgm:pt modelId="{D47F9F18-8B79-494E-8B78-3993A79AB737}" type="pres">
      <dgm:prSet presAssocID="{540EC283-B97A-4296-80D6-F21601827F3A}" presName="compNode" presStyleCnt="0"/>
      <dgm:spPr/>
    </dgm:pt>
    <dgm:pt modelId="{C85E8E1A-3C2E-4F78-8617-8C14493D9877}" type="pres">
      <dgm:prSet presAssocID="{540EC283-B97A-4296-80D6-F21601827F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a:ext>
      </dgm:extLst>
    </dgm:pt>
    <dgm:pt modelId="{9D1C4CE6-DC29-44C2-9C23-CA5BB6F6F8DD}" type="pres">
      <dgm:prSet presAssocID="{540EC283-B97A-4296-80D6-F21601827F3A}" presName="spaceRect" presStyleCnt="0"/>
      <dgm:spPr/>
    </dgm:pt>
    <dgm:pt modelId="{ED6A55FD-1D3B-471E-A6DF-F5000D1AE650}" type="pres">
      <dgm:prSet presAssocID="{540EC283-B97A-4296-80D6-F21601827F3A}" presName="textRect" presStyleLbl="revTx" presStyleIdx="1" presStyleCnt="5">
        <dgm:presLayoutVars>
          <dgm:chMax val="1"/>
          <dgm:chPref val="1"/>
        </dgm:presLayoutVars>
      </dgm:prSet>
      <dgm:spPr/>
    </dgm:pt>
    <dgm:pt modelId="{BBA7587B-9BB8-4841-AA2A-BB7ABA25AA3B}" type="pres">
      <dgm:prSet presAssocID="{EE483249-DF59-4167-A7F4-0D0264D833A7}" presName="sibTrans" presStyleCnt="0"/>
      <dgm:spPr/>
    </dgm:pt>
    <dgm:pt modelId="{7726D8BC-4C52-43CF-838F-7B2B9C7C9E3D}" type="pres">
      <dgm:prSet presAssocID="{F1E4040A-DA83-478B-933E-5E6336F30CB0}" presName="compNode" presStyleCnt="0"/>
      <dgm:spPr/>
    </dgm:pt>
    <dgm:pt modelId="{EE75BB3A-42BA-46A2-B7A8-50FC9DCA3DD8}" type="pres">
      <dgm:prSet presAssocID="{F1E4040A-DA83-478B-933E-5E6336F30C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cast"/>
        </a:ext>
      </dgm:extLst>
    </dgm:pt>
    <dgm:pt modelId="{70C7C8FF-0C43-400C-82B8-72E7AD836863}" type="pres">
      <dgm:prSet presAssocID="{F1E4040A-DA83-478B-933E-5E6336F30CB0}" presName="spaceRect" presStyleCnt="0"/>
      <dgm:spPr/>
    </dgm:pt>
    <dgm:pt modelId="{6B48AAEB-F73E-4462-BBB4-1292F1D783D5}" type="pres">
      <dgm:prSet presAssocID="{F1E4040A-DA83-478B-933E-5E6336F30CB0}" presName="textRect" presStyleLbl="revTx" presStyleIdx="2" presStyleCnt="5">
        <dgm:presLayoutVars>
          <dgm:chMax val="1"/>
          <dgm:chPref val="1"/>
        </dgm:presLayoutVars>
      </dgm:prSet>
      <dgm:spPr/>
    </dgm:pt>
    <dgm:pt modelId="{EB311527-94F9-4C66-BA44-FE34AE5C2A3E}" type="pres">
      <dgm:prSet presAssocID="{704F2587-DA6F-4B52-96EE-51B1B4B995C8}" presName="sibTrans" presStyleCnt="0"/>
      <dgm:spPr/>
    </dgm:pt>
    <dgm:pt modelId="{6D21682A-CE5C-4863-95C5-FA6AEA184DC2}" type="pres">
      <dgm:prSet presAssocID="{8AA5941A-17C0-4799-AE70-99A87D5875AE}" presName="compNode" presStyleCnt="0"/>
      <dgm:spPr/>
    </dgm:pt>
    <dgm:pt modelId="{29B3E24F-E3A5-4772-BDD3-16E668ACDE20}" type="pres">
      <dgm:prSet presAssocID="{8AA5941A-17C0-4799-AE70-99A87D5875A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osk"/>
        </a:ext>
      </dgm:extLst>
    </dgm:pt>
    <dgm:pt modelId="{1E3D2286-B7E9-40EC-AFE7-D31B733AA727}" type="pres">
      <dgm:prSet presAssocID="{8AA5941A-17C0-4799-AE70-99A87D5875AE}" presName="spaceRect" presStyleCnt="0"/>
      <dgm:spPr/>
    </dgm:pt>
    <dgm:pt modelId="{7D0EC40D-4D48-4845-BAE0-D5817494A6C4}" type="pres">
      <dgm:prSet presAssocID="{8AA5941A-17C0-4799-AE70-99A87D5875AE}" presName="textRect" presStyleLbl="revTx" presStyleIdx="3" presStyleCnt="5">
        <dgm:presLayoutVars>
          <dgm:chMax val="1"/>
          <dgm:chPref val="1"/>
        </dgm:presLayoutVars>
      </dgm:prSet>
      <dgm:spPr/>
    </dgm:pt>
    <dgm:pt modelId="{2BE97B0B-7195-4D10-963E-A1B4346F2C70}" type="pres">
      <dgm:prSet presAssocID="{B3692E69-8099-4728-B529-03849004C69B}" presName="sibTrans" presStyleCnt="0"/>
      <dgm:spPr/>
    </dgm:pt>
    <dgm:pt modelId="{E33E5BAD-E5E7-4761-8A1A-3EEF9D8F4657}" type="pres">
      <dgm:prSet presAssocID="{422B886F-6099-49ED-8B93-02C7A3FAFC41}" presName="compNode" presStyleCnt="0"/>
      <dgm:spPr/>
    </dgm:pt>
    <dgm:pt modelId="{BA329A40-4913-4F53-9D30-CEE0B6A22A9B}" type="pres">
      <dgm:prSet presAssocID="{422B886F-6099-49ED-8B93-02C7A3FAFC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cturer"/>
        </a:ext>
      </dgm:extLst>
    </dgm:pt>
    <dgm:pt modelId="{ED21E544-50ED-458C-B149-BF5E8EC2AA1A}" type="pres">
      <dgm:prSet presAssocID="{422B886F-6099-49ED-8B93-02C7A3FAFC41}" presName="spaceRect" presStyleCnt="0"/>
      <dgm:spPr/>
    </dgm:pt>
    <dgm:pt modelId="{3CC26C39-4AEC-4542-B83D-EF26691861CF}" type="pres">
      <dgm:prSet presAssocID="{422B886F-6099-49ED-8B93-02C7A3FAFC41}" presName="textRect" presStyleLbl="revTx" presStyleIdx="4" presStyleCnt="5">
        <dgm:presLayoutVars>
          <dgm:chMax val="1"/>
          <dgm:chPref val="1"/>
        </dgm:presLayoutVars>
      </dgm:prSet>
      <dgm:spPr/>
    </dgm:pt>
  </dgm:ptLst>
  <dgm:cxnLst>
    <dgm:cxn modelId="{C4B8500B-DF86-4F00-B0C1-F8395579EA09}" srcId="{845E6977-3F88-4DDF-AEB0-8D32CE0072AB}" destId="{540EC283-B97A-4296-80D6-F21601827F3A}" srcOrd="1" destOrd="0" parTransId="{5D872CCA-2C32-4781-A178-88B8DA892615}" sibTransId="{EE483249-DF59-4167-A7F4-0D0264D833A7}"/>
    <dgm:cxn modelId="{3EFCAC15-68A9-4496-BDAC-819BBE01A31D}" srcId="{845E6977-3F88-4DDF-AEB0-8D32CE0072AB}" destId="{8AA5941A-17C0-4799-AE70-99A87D5875AE}" srcOrd="3" destOrd="0" parTransId="{528E7C42-D02F-44D8-BFB3-FA6783409E27}" sibTransId="{B3692E69-8099-4728-B529-03849004C69B}"/>
    <dgm:cxn modelId="{27865E1B-7BC1-4CDA-AF29-81D8227FAF36}" srcId="{845E6977-3F88-4DDF-AEB0-8D32CE0072AB}" destId="{9B7E441D-5F87-4CE5-BF70-D918CAC4F40E}" srcOrd="0" destOrd="0" parTransId="{ADF4A24D-C6CB-4F07-A245-4699E67FCAE1}" sibTransId="{62EAD86A-49BA-4633-93DC-27A59A019405}"/>
    <dgm:cxn modelId="{5C2FAF5F-BD3D-4B63-8168-1170FBDC9E77}" srcId="{845E6977-3F88-4DDF-AEB0-8D32CE0072AB}" destId="{F1E4040A-DA83-478B-933E-5E6336F30CB0}" srcOrd="2" destOrd="0" parTransId="{79C8625C-77F3-4CA4-A604-62298CFFC201}" sibTransId="{704F2587-DA6F-4B52-96EE-51B1B4B995C8}"/>
    <dgm:cxn modelId="{18618145-6129-4DB3-B1E1-232A0DA69FEE}" type="presOf" srcId="{9B7E441D-5F87-4CE5-BF70-D918CAC4F40E}" destId="{EC411CCD-0A49-4F79-80BE-A78D743F6295}" srcOrd="0" destOrd="0" presId="urn:microsoft.com/office/officeart/2018/2/layout/IconLabelList"/>
    <dgm:cxn modelId="{F22D2766-E597-484F-88CB-9AD9F01A5C89}" srcId="{845E6977-3F88-4DDF-AEB0-8D32CE0072AB}" destId="{422B886F-6099-49ED-8B93-02C7A3FAFC41}" srcOrd="4" destOrd="0" parTransId="{6E1E07C5-309B-44FC-B0F9-735D31D57646}" sibTransId="{9A7587BA-CE53-443E-BC4B-B978C2E1FF66}"/>
    <dgm:cxn modelId="{3A17C053-BD1C-4CB6-B856-E2F610555CD7}" type="presOf" srcId="{8AA5941A-17C0-4799-AE70-99A87D5875AE}" destId="{7D0EC40D-4D48-4845-BAE0-D5817494A6C4}" srcOrd="0" destOrd="0" presId="urn:microsoft.com/office/officeart/2018/2/layout/IconLabelList"/>
    <dgm:cxn modelId="{DAF72B57-B489-4DA1-9A8C-02645B4D1C4C}" type="presOf" srcId="{540EC283-B97A-4296-80D6-F21601827F3A}" destId="{ED6A55FD-1D3B-471E-A6DF-F5000D1AE650}" srcOrd="0" destOrd="0" presId="urn:microsoft.com/office/officeart/2018/2/layout/IconLabelList"/>
    <dgm:cxn modelId="{E7432F83-4617-44F6-891E-0DA472D566DE}" type="presOf" srcId="{F1E4040A-DA83-478B-933E-5E6336F30CB0}" destId="{6B48AAEB-F73E-4462-BBB4-1292F1D783D5}" srcOrd="0" destOrd="0" presId="urn:microsoft.com/office/officeart/2018/2/layout/IconLabelList"/>
    <dgm:cxn modelId="{191830A6-23CB-43B1-8175-E8FEACFC7AEE}" type="presOf" srcId="{845E6977-3F88-4DDF-AEB0-8D32CE0072AB}" destId="{BCD17526-2A38-4582-A914-B8D1F7201D5A}" srcOrd="0" destOrd="0" presId="urn:microsoft.com/office/officeart/2018/2/layout/IconLabelList"/>
    <dgm:cxn modelId="{D85CEFE7-FBE3-43F0-BAC6-AAC23415B811}" type="presOf" srcId="{422B886F-6099-49ED-8B93-02C7A3FAFC41}" destId="{3CC26C39-4AEC-4542-B83D-EF26691861CF}" srcOrd="0" destOrd="0" presId="urn:microsoft.com/office/officeart/2018/2/layout/IconLabelList"/>
    <dgm:cxn modelId="{D0E2AD2E-3A35-46E3-9BAC-644494C2BF72}" type="presParOf" srcId="{BCD17526-2A38-4582-A914-B8D1F7201D5A}" destId="{B43D21E0-92A4-48C9-B68B-B3BE526AA6F8}" srcOrd="0" destOrd="0" presId="urn:microsoft.com/office/officeart/2018/2/layout/IconLabelList"/>
    <dgm:cxn modelId="{4E379CD9-B5BF-458E-8B5C-D5F8A2B516E9}" type="presParOf" srcId="{B43D21E0-92A4-48C9-B68B-B3BE526AA6F8}" destId="{B439B3D6-61C1-431C-A3E5-0F2CF2CF00E4}" srcOrd="0" destOrd="0" presId="urn:microsoft.com/office/officeart/2018/2/layout/IconLabelList"/>
    <dgm:cxn modelId="{008F22BC-0548-4F14-BA1C-C5BD261F22F2}" type="presParOf" srcId="{B43D21E0-92A4-48C9-B68B-B3BE526AA6F8}" destId="{CAF26234-3913-4464-9E60-A38B69F5B221}" srcOrd="1" destOrd="0" presId="urn:microsoft.com/office/officeart/2018/2/layout/IconLabelList"/>
    <dgm:cxn modelId="{046BF81B-1A7E-4741-9514-1523EDCEF4A1}" type="presParOf" srcId="{B43D21E0-92A4-48C9-B68B-B3BE526AA6F8}" destId="{EC411CCD-0A49-4F79-80BE-A78D743F6295}" srcOrd="2" destOrd="0" presId="urn:microsoft.com/office/officeart/2018/2/layout/IconLabelList"/>
    <dgm:cxn modelId="{077BD511-6FF4-45EE-97E6-87A7DA0B2FD6}" type="presParOf" srcId="{BCD17526-2A38-4582-A914-B8D1F7201D5A}" destId="{4B549BC4-9586-47C2-B1C5-0CF1074B055F}" srcOrd="1" destOrd="0" presId="urn:microsoft.com/office/officeart/2018/2/layout/IconLabelList"/>
    <dgm:cxn modelId="{DDD803FD-64EE-4BA2-9AB0-68D3034A1E86}" type="presParOf" srcId="{BCD17526-2A38-4582-A914-B8D1F7201D5A}" destId="{D47F9F18-8B79-494E-8B78-3993A79AB737}" srcOrd="2" destOrd="0" presId="urn:microsoft.com/office/officeart/2018/2/layout/IconLabelList"/>
    <dgm:cxn modelId="{A997ECA1-518D-411C-843C-BFE8202AA0B9}" type="presParOf" srcId="{D47F9F18-8B79-494E-8B78-3993A79AB737}" destId="{C85E8E1A-3C2E-4F78-8617-8C14493D9877}" srcOrd="0" destOrd="0" presId="urn:microsoft.com/office/officeart/2018/2/layout/IconLabelList"/>
    <dgm:cxn modelId="{0CABB9DA-0CD9-4DC9-BA97-FB5A26E4E6CC}" type="presParOf" srcId="{D47F9F18-8B79-494E-8B78-3993A79AB737}" destId="{9D1C4CE6-DC29-44C2-9C23-CA5BB6F6F8DD}" srcOrd="1" destOrd="0" presId="urn:microsoft.com/office/officeart/2018/2/layout/IconLabelList"/>
    <dgm:cxn modelId="{0EA7F0BC-BA26-444A-B26A-512C62402BEE}" type="presParOf" srcId="{D47F9F18-8B79-494E-8B78-3993A79AB737}" destId="{ED6A55FD-1D3B-471E-A6DF-F5000D1AE650}" srcOrd="2" destOrd="0" presId="urn:microsoft.com/office/officeart/2018/2/layout/IconLabelList"/>
    <dgm:cxn modelId="{EAABAA36-1EA8-4268-B892-DAD28A78B448}" type="presParOf" srcId="{BCD17526-2A38-4582-A914-B8D1F7201D5A}" destId="{BBA7587B-9BB8-4841-AA2A-BB7ABA25AA3B}" srcOrd="3" destOrd="0" presId="urn:microsoft.com/office/officeart/2018/2/layout/IconLabelList"/>
    <dgm:cxn modelId="{33882B07-1AA5-449C-A482-CD173F4039C2}" type="presParOf" srcId="{BCD17526-2A38-4582-A914-B8D1F7201D5A}" destId="{7726D8BC-4C52-43CF-838F-7B2B9C7C9E3D}" srcOrd="4" destOrd="0" presId="urn:microsoft.com/office/officeart/2018/2/layout/IconLabelList"/>
    <dgm:cxn modelId="{28767B18-C816-4BD7-ADC9-7E628E31530B}" type="presParOf" srcId="{7726D8BC-4C52-43CF-838F-7B2B9C7C9E3D}" destId="{EE75BB3A-42BA-46A2-B7A8-50FC9DCA3DD8}" srcOrd="0" destOrd="0" presId="urn:microsoft.com/office/officeart/2018/2/layout/IconLabelList"/>
    <dgm:cxn modelId="{F1FE838C-C13C-4DA4-A2D4-7A982D2ED5DE}" type="presParOf" srcId="{7726D8BC-4C52-43CF-838F-7B2B9C7C9E3D}" destId="{70C7C8FF-0C43-400C-82B8-72E7AD836863}" srcOrd="1" destOrd="0" presId="urn:microsoft.com/office/officeart/2018/2/layout/IconLabelList"/>
    <dgm:cxn modelId="{EDE50F20-BA6E-463C-8AC4-2315C555282E}" type="presParOf" srcId="{7726D8BC-4C52-43CF-838F-7B2B9C7C9E3D}" destId="{6B48AAEB-F73E-4462-BBB4-1292F1D783D5}" srcOrd="2" destOrd="0" presId="urn:microsoft.com/office/officeart/2018/2/layout/IconLabelList"/>
    <dgm:cxn modelId="{931B3B6F-FACB-44F2-A4A1-33D12E00B428}" type="presParOf" srcId="{BCD17526-2A38-4582-A914-B8D1F7201D5A}" destId="{EB311527-94F9-4C66-BA44-FE34AE5C2A3E}" srcOrd="5" destOrd="0" presId="urn:microsoft.com/office/officeart/2018/2/layout/IconLabelList"/>
    <dgm:cxn modelId="{71ED07C1-05F7-4C41-A728-CF52A6052C62}" type="presParOf" srcId="{BCD17526-2A38-4582-A914-B8D1F7201D5A}" destId="{6D21682A-CE5C-4863-95C5-FA6AEA184DC2}" srcOrd="6" destOrd="0" presId="urn:microsoft.com/office/officeart/2018/2/layout/IconLabelList"/>
    <dgm:cxn modelId="{39B18221-1A62-47C0-91CF-F0AB77FDF785}" type="presParOf" srcId="{6D21682A-CE5C-4863-95C5-FA6AEA184DC2}" destId="{29B3E24F-E3A5-4772-BDD3-16E668ACDE20}" srcOrd="0" destOrd="0" presId="urn:microsoft.com/office/officeart/2018/2/layout/IconLabelList"/>
    <dgm:cxn modelId="{FA3236C7-B178-43C6-B319-CA61AD131412}" type="presParOf" srcId="{6D21682A-CE5C-4863-95C5-FA6AEA184DC2}" destId="{1E3D2286-B7E9-40EC-AFE7-D31B733AA727}" srcOrd="1" destOrd="0" presId="urn:microsoft.com/office/officeart/2018/2/layout/IconLabelList"/>
    <dgm:cxn modelId="{40BE453F-753B-4CB9-B187-C97E78768D92}" type="presParOf" srcId="{6D21682A-CE5C-4863-95C5-FA6AEA184DC2}" destId="{7D0EC40D-4D48-4845-BAE0-D5817494A6C4}" srcOrd="2" destOrd="0" presId="urn:microsoft.com/office/officeart/2018/2/layout/IconLabelList"/>
    <dgm:cxn modelId="{94115DCE-728E-4FBC-A2A2-D8050B311424}" type="presParOf" srcId="{BCD17526-2A38-4582-A914-B8D1F7201D5A}" destId="{2BE97B0B-7195-4D10-963E-A1B4346F2C70}" srcOrd="7" destOrd="0" presId="urn:microsoft.com/office/officeart/2018/2/layout/IconLabelList"/>
    <dgm:cxn modelId="{315D8A29-E7DD-424D-8EB1-6EFB6C1CA3FE}" type="presParOf" srcId="{BCD17526-2A38-4582-A914-B8D1F7201D5A}" destId="{E33E5BAD-E5E7-4761-8A1A-3EEF9D8F4657}" srcOrd="8" destOrd="0" presId="urn:microsoft.com/office/officeart/2018/2/layout/IconLabelList"/>
    <dgm:cxn modelId="{9558C963-F203-4DD1-96C4-E9C62D7696A7}" type="presParOf" srcId="{E33E5BAD-E5E7-4761-8A1A-3EEF9D8F4657}" destId="{BA329A40-4913-4F53-9D30-CEE0B6A22A9B}" srcOrd="0" destOrd="0" presId="urn:microsoft.com/office/officeart/2018/2/layout/IconLabelList"/>
    <dgm:cxn modelId="{6E1B3EBF-63FF-4520-8F87-4A587CA5AF87}" type="presParOf" srcId="{E33E5BAD-E5E7-4761-8A1A-3EEF9D8F4657}" destId="{ED21E544-50ED-458C-B149-BF5E8EC2AA1A}" srcOrd="1" destOrd="0" presId="urn:microsoft.com/office/officeart/2018/2/layout/IconLabelList"/>
    <dgm:cxn modelId="{67C1D071-C4EF-43F6-B9C4-28D550E636EE}" type="presParOf" srcId="{E33E5BAD-E5E7-4761-8A1A-3EEF9D8F4657}" destId="{3CC26C39-4AEC-4542-B83D-EF26691861CF}" srcOrd="2" destOrd="0" presId="urn:microsoft.com/office/officeart/2018/2/layout/IconLabel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74DEC7-01D8-44DB-A9BB-91166D1DA6CB}"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en-US"/>
        </a:p>
      </dgm:t>
    </dgm:pt>
    <dgm:pt modelId="{5719B3EA-B4A2-4418-8F5A-3CAB21E0F535}">
      <dgm:prSet phldrT="[Text]" custT="1"/>
      <dgm:spPr>
        <a:solidFill>
          <a:srgbClr val="48A5B8"/>
        </a:solidFill>
      </dgm:spPr>
      <dgm:t>
        <a:bodyPr/>
        <a:lstStyle/>
        <a:p>
          <a:r>
            <a:rPr lang="en-US" sz="3400" b="1" i="0" baseline="0" dirty="0">
              <a:solidFill>
                <a:schemeClr val="tx1"/>
              </a:solidFill>
            </a:rPr>
            <a:t>META-SKILLS 4.0 2035 </a:t>
          </a:r>
        </a:p>
        <a:p>
          <a:r>
            <a:rPr lang="en-GB" sz="1700" dirty="0">
              <a:solidFill>
                <a:schemeClr val="tx1"/>
              </a:solidFill>
              <a:latin typeface="Arial Narrow" panose="020B0606020202030204" pitchFamily="34" charset="0"/>
            </a:rPr>
            <a:t>“catalysts for learning”. </a:t>
          </a:r>
          <a:r>
            <a:rPr lang="en-GB" sz="1700" b="0" dirty="0">
              <a:solidFill>
                <a:schemeClr val="tx1"/>
              </a:solidFill>
              <a:latin typeface="Arial Narrow" panose="020B0606020202030204" pitchFamily="34" charset="0"/>
            </a:rPr>
            <a:t>“Skills are temporary; meta-skills are permanent”.</a:t>
          </a:r>
          <a:endParaRPr lang="en-US" sz="1700" b="0" i="0" baseline="0" dirty="0">
            <a:solidFill>
              <a:schemeClr val="tx1"/>
            </a:solidFill>
            <a:latin typeface="Arial Narrow" panose="020B0606020202030204" pitchFamily="34" charset="0"/>
          </a:endParaRPr>
        </a:p>
      </dgm:t>
    </dgm:pt>
    <dgm:pt modelId="{8864BFC8-06D0-4405-8FC9-DA96246D613A}" type="parTrans" cxnId="{461D7B41-9047-45D7-835B-B63CAAEF1402}">
      <dgm:prSet/>
      <dgm:spPr/>
      <dgm:t>
        <a:bodyPr/>
        <a:lstStyle/>
        <a:p>
          <a:endParaRPr lang="en-US"/>
        </a:p>
      </dgm:t>
    </dgm:pt>
    <dgm:pt modelId="{ABC5F1D4-E3F4-46D7-807C-11A1D471BFE1}" type="sibTrans" cxnId="{461D7B41-9047-45D7-835B-B63CAAEF1402}">
      <dgm:prSet/>
      <dgm:spPr/>
      <dgm:t>
        <a:bodyPr/>
        <a:lstStyle/>
        <a:p>
          <a:endParaRPr lang="en-US"/>
        </a:p>
      </dgm:t>
    </dgm:pt>
    <dgm:pt modelId="{C6AE875F-402A-4031-AC88-16A2ADBCC3FA}">
      <dgm:prSet phldrT="[Text]" custT="1"/>
      <dgm:spPr>
        <a:solidFill>
          <a:srgbClr val="00B0F0"/>
        </a:solidFill>
      </dgm:spPr>
      <dgm:t>
        <a:bodyPr/>
        <a:lstStyle/>
        <a:p>
          <a:r>
            <a:rPr lang="en-US" sz="1800" b="1" i="0" baseline="0">
              <a:solidFill>
                <a:schemeClr val="tx1"/>
              </a:solidFill>
            </a:rPr>
            <a:t>- </a:t>
          </a:r>
          <a:r>
            <a:rPr lang="en-US" sz="2300" b="1" i="0" baseline="0">
              <a:solidFill>
                <a:schemeClr val="tx1"/>
              </a:solidFill>
            </a:rPr>
            <a:t>Self management </a:t>
          </a:r>
          <a:r>
            <a:rPr lang="en-US" sz="1800" b="1" i="0" baseline="0">
              <a:solidFill>
                <a:schemeClr val="tx1"/>
              </a:solidFill>
            </a:rPr>
            <a:t>-</a:t>
          </a:r>
        </a:p>
        <a:p>
          <a:r>
            <a:rPr lang="en-US" sz="1800" b="1" i="0" baseline="0">
              <a:solidFill>
                <a:schemeClr val="tx1"/>
              </a:solidFill>
            </a:rPr>
            <a:t>Managing the now</a:t>
          </a:r>
        </a:p>
      </dgm:t>
    </dgm:pt>
    <dgm:pt modelId="{965F49D4-CE31-4C13-83F8-374B459CF582}" type="parTrans" cxnId="{43F3519E-929E-45CA-BA0B-9989BCEAADB2}">
      <dgm:prSet/>
      <dgm:spPr/>
      <dgm:t>
        <a:bodyPr/>
        <a:lstStyle/>
        <a:p>
          <a:endParaRPr lang="en-US"/>
        </a:p>
      </dgm:t>
    </dgm:pt>
    <dgm:pt modelId="{CA7B6EFB-D46E-47A0-9773-D8D7AFFCD614}" type="sibTrans" cxnId="{43F3519E-929E-45CA-BA0B-9989BCEAADB2}">
      <dgm:prSet/>
      <dgm:spPr/>
      <dgm:t>
        <a:bodyPr/>
        <a:lstStyle/>
        <a:p>
          <a:endParaRPr lang="en-US"/>
        </a:p>
      </dgm:t>
    </dgm:pt>
    <dgm:pt modelId="{BE54EE11-C549-47A4-8037-E45C251CB4AC}">
      <dgm:prSet phldrT="[Text]" custT="1"/>
      <dgm:spPr/>
      <dgm:t>
        <a:bodyPr/>
        <a:lstStyle/>
        <a:p>
          <a:r>
            <a:rPr lang="en-US" sz="1300" b="1" i="0" baseline="0">
              <a:solidFill>
                <a:schemeClr val="tx1"/>
              </a:solidFill>
              <a:latin typeface="Arial Narrow" panose="020B0606020202030204" pitchFamily="34" charset="0"/>
            </a:rPr>
            <a:t>Focus</a:t>
          </a:r>
        </a:p>
      </dgm:t>
    </dgm:pt>
    <dgm:pt modelId="{482A9272-E306-4D63-9187-7263C21D5F7B}" type="parTrans" cxnId="{0E2234E7-E3EA-44AE-9B1F-6BF16E50D2FF}">
      <dgm:prSet/>
      <dgm:spPr/>
      <dgm:t>
        <a:bodyPr/>
        <a:lstStyle/>
        <a:p>
          <a:endParaRPr lang="en-US"/>
        </a:p>
      </dgm:t>
    </dgm:pt>
    <dgm:pt modelId="{3680093E-4FE0-42C7-8274-5C22A82DC5F2}" type="sibTrans" cxnId="{0E2234E7-E3EA-44AE-9B1F-6BF16E50D2FF}">
      <dgm:prSet/>
      <dgm:spPr/>
      <dgm:t>
        <a:bodyPr/>
        <a:lstStyle/>
        <a:p>
          <a:endParaRPr lang="en-US"/>
        </a:p>
      </dgm:t>
    </dgm:pt>
    <dgm:pt modelId="{88196075-75F2-4830-8BCB-FDBE298A81BF}">
      <dgm:prSet phldrT="[Text]" custT="1"/>
      <dgm:spPr>
        <a:solidFill>
          <a:srgbClr val="7030A0">
            <a:alpha val="47000"/>
          </a:srgbClr>
        </a:solidFill>
      </dgm:spPr>
      <dgm:t>
        <a:bodyPr/>
        <a:lstStyle/>
        <a:p>
          <a:r>
            <a:rPr lang="en-US" sz="1400" b="1" i="0" baseline="0" err="1">
              <a:solidFill>
                <a:schemeClr val="tx1"/>
              </a:solidFill>
              <a:latin typeface="Arial Narrow" panose="020B0606020202030204" pitchFamily="34" charset="0"/>
            </a:rPr>
            <a:t>Integr</a:t>
          </a:r>
          <a:endParaRPr lang="en-US" sz="1400" b="1" i="0" baseline="0">
            <a:solidFill>
              <a:schemeClr val="tx1"/>
            </a:solidFill>
            <a:latin typeface="Arial Narrow" panose="020B0606020202030204" pitchFamily="34" charset="0"/>
          </a:endParaRPr>
        </a:p>
        <a:p>
          <a:r>
            <a:rPr lang="en-US" sz="1400" b="1" i="0" baseline="0" err="1">
              <a:solidFill>
                <a:schemeClr val="tx1"/>
              </a:solidFill>
              <a:latin typeface="Arial Narrow" panose="020B0606020202030204" pitchFamily="34" charset="0"/>
            </a:rPr>
            <a:t>ity</a:t>
          </a:r>
          <a:endParaRPr lang="en-US" sz="1400" b="1" i="0" baseline="0">
            <a:solidFill>
              <a:schemeClr val="tx1"/>
            </a:solidFill>
            <a:latin typeface="Arial Narrow" panose="020B0606020202030204" pitchFamily="34" charset="0"/>
          </a:endParaRPr>
        </a:p>
      </dgm:t>
    </dgm:pt>
    <dgm:pt modelId="{49E8BB60-8A59-45D0-802E-4187A2B576B5}" type="parTrans" cxnId="{66861CDE-0B39-432F-9042-E06309A42F13}">
      <dgm:prSet/>
      <dgm:spPr/>
      <dgm:t>
        <a:bodyPr/>
        <a:lstStyle/>
        <a:p>
          <a:endParaRPr lang="en-US"/>
        </a:p>
      </dgm:t>
    </dgm:pt>
    <dgm:pt modelId="{C16321A0-A8E5-489D-91F4-FA024ACD6D6F}" type="sibTrans" cxnId="{66861CDE-0B39-432F-9042-E06309A42F13}">
      <dgm:prSet/>
      <dgm:spPr/>
      <dgm:t>
        <a:bodyPr/>
        <a:lstStyle/>
        <a:p>
          <a:endParaRPr lang="en-US"/>
        </a:p>
      </dgm:t>
    </dgm:pt>
    <dgm:pt modelId="{8BD05DFD-4D9A-4233-AA9E-458AEE05D41A}">
      <dgm:prSet phldrT="[Text]" custT="1"/>
      <dgm:spPr/>
      <dgm:t>
        <a:bodyPr/>
        <a:lstStyle/>
        <a:p>
          <a:r>
            <a:rPr lang="en-US" sz="1800" b="1" i="0" baseline="0">
              <a:solidFill>
                <a:schemeClr val="tx1"/>
              </a:solidFill>
            </a:rPr>
            <a:t>- </a:t>
          </a:r>
          <a:r>
            <a:rPr lang="en-US" sz="2300" b="1" i="0" baseline="0">
              <a:solidFill>
                <a:schemeClr val="tx1"/>
              </a:solidFill>
            </a:rPr>
            <a:t>Social intelligence </a:t>
          </a:r>
          <a:r>
            <a:rPr lang="en-US" sz="1800" b="1" i="0" baseline="0">
              <a:solidFill>
                <a:schemeClr val="tx1"/>
              </a:solidFill>
            </a:rPr>
            <a:t>-</a:t>
          </a:r>
        </a:p>
        <a:p>
          <a:r>
            <a:rPr lang="en-US" sz="1800" b="1" i="0" baseline="0">
              <a:solidFill>
                <a:schemeClr val="tx1"/>
              </a:solidFill>
            </a:rPr>
            <a:t>Connecting with the world</a:t>
          </a:r>
        </a:p>
      </dgm:t>
    </dgm:pt>
    <dgm:pt modelId="{4439D838-738D-4471-A83C-1D579555F0ED}" type="parTrans" cxnId="{889BDA0F-F037-42AC-923A-1F45C9D6514B}">
      <dgm:prSet/>
      <dgm:spPr/>
      <dgm:t>
        <a:bodyPr/>
        <a:lstStyle/>
        <a:p>
          <a:endParaRPr lang="en-US"/>
        </a:p>
      </dgm:t>
    </dgm:pt>
    <dgm:pt modelId="{4848E557-44AC-4D87-ABA6-DDC7A970E8E4}" type="sibTrans" cxnId="{889BDA0F-F037-42AC-923A-1F45C9D6514B}">
      <dgm:prSet/>
      <dgm:spPr/>
      <dgm:t>
        <a:bodyPr/>
        <a:lstStyle/>
        <a:p>
          <a:endParaRPr lang="en-US"/>
        </a:p>
      </dgm:t>
    </dgm:pt>
    <dgm:pt modelId="{32BE5D50-693B-4BDE-8ADC-FFAF649A7307}">
      <dgm:prSet phldrT="[Text]" custT="1"/>
      <dgm:spPr>
        <a:solidFill>
          <a:srgbClr val="92D050">
            <a:alpha val="50000"/>
          </a:srgbClr>
        </a:solidFill>
      </dgm:spPr>
      <dgm:t>
        <a:bodyPr/>
        <a:lstStyle/>
        <a:p>
          <a:r>
            <a:rPr lang="en-US" sz="1400" b="1" i="0" baseline="0">
              <a:solidFill>
                <a:schemeClr val="tx1"/>
              </a:solidFill>
              <a:latin typeface="Arial Narrow" panose="020B0606020202030204" pitchFamily="34" charset="0"/>
            </a:rPr>
            <a:t>Communication</a:t>
          </a:r>
        </a:p>
      </dgm:t>
    </dgm:pt>
    <dgm:pt modelId="{CE1875DE-96E9-4452-9722-EB985BF13E15}" type="parTrans" cxnId="{5D082388-E729-45BA-890D-2FFB8D0BD94A}">
      <dgm:prSet/>
      <dgm:spPr/>
      <dgm:t>
        <a:bodyPr/>
        <a:lstStyle/>
        <a:p>
          <a:endParaRPr lang="en-US"/>
        </a:p>
      </dgm:t>
    </dgm:pt>
    <dgm:pt modelId="{C810FA7C-E5C7-41EF-AB00-A3DCBAEBFADE}" type="sibTrans" cxnId="{5D082388-E729-45BA-890D-2FFB8D0BD94A}">
      <dgm:prSet/>
      <dgm:spPr/>
      <dgm:t>
        <a:bodyPr/>
        <a:lstStyle/>
        <a:p>
          <a:endParaRPr lang="en-US"/>
        </a:p>
      </dgm:t>
    </dgm:pt>
    <dgm:pt modelId="{F21F32BD-1652-4060-9032-A343C64370D3}">
      <dgm:prSet phldrT="[Text]" custT="1"/>
      <dgm:spPr>
        <a:solidFill>
          <a:srgbClr val="E749C9">
            <a:alpha val="50000"/>
          </a:srgbClr>
        </a:solidFill>
      </dgm:spPr>
      <dgm:t>
        <a:bodyPr/>
        <a:lstStyle/>
        <a:p>
          <a:r>
            <a:rPr lang="en-US" sz="1400" b="1" i="0" baseline="0">
              <a:solidFill>
                <a:schemeClr val="tx1"/>
              </a:solidFill>
              <a:latin typeface="Arial Narrow" panose="020B0606020202030204" pitchFamily="34" charset="0"/>
            </a:rPr>
            <a:t>Adaptation</a:t>
          </a:r>
        </a:p>
      </dgm:t>
    </dgm:pt>
    <dgm:pt modelId="{4DEF42ED-C767-4371-AB94-84C5EF6D0ECC}" type="parTrans" cxnId="{29C2912E-1EA3-475F-BED4-82B00E62B55F}">
      <dgm:prSet/>
      <dgm:spPr/>
      <dgm:t>
        <a:bodyPr/>
        <a:lstStyle/>
        <a:p>
          <a:endParaRPr lang="en-US"/>
        </a:p>
      </dgm:t>
    </dgm:pt>
    <dgm:pt modelId="{74B77173-79A5-488E-8580-10309AC64644}" type="sibTrans" cxnId="{29C2912E-1EA3-475F-BED4-82B00E62B55F}">
      <dgm:prSet/>
      <dgm:spPr/>
      <dgm:t>
        <a:bodyPr/>
        <a:lstStyle/>
        <a:p>
          <a:endParaRPr lang="en-US"/>
        </a:p>
      </dgm:t>
    </dgm:pt>
    <dgm:pt modelId="{B95B4916-8513-4D43-BD73-206BB718A9B2}">
      <dgm:prSet phldrT="[Text]" custT="1"/>
      <dgm:spPr>
        <a:solidFill>
          <a:srgbClr val="00B0F0">
            <a:alpha val="50000"/>
          </a:srgbClr>
        </a:solidFill>
      </dgm:spPr>
      <dgm:t>
        <a:bodyPr/>
        <a:lstStyle/>
        <a:p>
          <a:r>
            <a:rPr lang="en-US" sz="1400" b="1" i="0" baseline="0">
              <a:solidFill>
                <a:schemeClr val="tx1"/>
              </a:solidFill>
              <a:latin typeface="Arial Narrow" panose="020B0606020202030204" pitchFamily="34" charset="0"/>
            </a:rPr>
            <a:t>Initiative</a:t>
          </a:r>
        </a:p>
      </dgm:t>
    </dgm:pt>
    <dgm:pt modelId="{6FB7EA7F-EF25-4C20-BAF6-24F89DEC23F6}" type="parTrans" cxnId="{2C8AEF78-2408-405D-AE1B-7E64490C6E4D}">
      <dgm:prSet/>
      <dgm:spPr/>
      <dgm:t>
        <a:bodyPr/>
        <a:lstStyle/>
        <a:p>
          <a:endParaRPr lang="en-US"/>
        </a:p>
      </dgm:t>
    </dgm:pt>
    <dgm:pt modelId="{D9000ADD-6344-4EE5-85A4-2CD7128CB7E4}" type="sibTrans" cxnId="{2C8AEF78-2408-405D-AE1B-7E64490C6E4D}">
      <dgm:prSet/>
      <dgm:spPr/>
      <dgm:t>
        <a:bodyPr/>
        <a:lstStyle/>
        <a:p>
          <a:endParaRPr lang="en-US"/>
        </a:p>
      </dgm:t>
    </dgm:pt>
    <dgm:pt modelId="{4D52E0B0-E93E-44D3-8C30-38B010F0E7C6}">
      <dgm:prSet phldrT="[Text]" custT="1"/>
      <dgm:spPr>
        <a:solidFill>
          <a:srgbClr val="00B050">
            <a:alpha val="50000"/>
          </a:srgbClr>
        </a:solidFill>
      </dgm:spPr>
      <dgm:t>
        <a:bodyPr/>
        <a:lstStyle/>
        <a:p>
          <a:r>
            <a:rPr lang="en-US" sz="1400" b="1" i="0" baseline="0">
              <a:solidFill>
                <a:schemeClr val="tx1"/>
              </a:solidFill>
              <a:latin typeface="Arial Narrow" panose="020B0606020202030204" pitchFamily="34" charset="0"/>
            </a:rPr>
            <a:t>Feeling</a:t>
          </a:r>
        </a:p>
      </dgm:t>
    </dgm:pt>
    <dgm:pt modelId="{CC6926F4-377C-44FF-848B-47A890269FF8}" type="parTrans" cxnId="{44688810-F284-4F72-BFA3-1FBB91F993BD}">
      <dgm:prSet/>
      <dgm:spPr/>
      <dgm:t>
        <a:bodyPr/>
        <a:lstStyle/>
        <a:p>
          <a:endParaRPr lang="en-US"/>
        </a:p>
      </dgm:t>
    </dgm:pt>
    <dgm:pt modelId="{C80520B6-8E15-4218-A279-16010AC32C57}" type="sibTrans" cxnId="{44688810-F284-4F72-BFA3-1FBB91F993BD}">
      <dgm:prSet/>
      <dgm:spPr/>
      <dgm:t>
        <a:bodyPr/>
        <a:lstStyle/>
        <a:p>
          <a:endParaRPr lang="en-US"/>
        </a:p>
      </dgm:t>
    </dgm:pt>
    <dgm:pt modelId="{8368107D-8185-4E8C-B21D-AFCD6BC01B75}">
      <dgm:prSet phldrT="[Text]" custT="1"/>
      <dgm:spPr>
        <a:solidFill>
          <a:srgbClr val="FFFF00"/>
        </a:solidFill>
      </dgm:spPr>
      <dgm:t>
        <a:bodyPr/>
        <a:lstStyle/>
        <a:p>
          <a:r>
            <a:rPr lang="en-US" sz="1400" b="1" i="0" baseline="0">
              <a:solidFill>
                <a:schemeClr val="tx1"/>
              </a:solidFill>
              <a:latin typeface="Arial Narrow" panose="020B0606020202030204" pitchFamily="34" charset="0"/>
            </a:rPr>
            <a:t>Collaboration</a:t>
          </a:r>
        </a:p>
      </dgm:t>
    </dgm:pt>
    <dgm:pt modelId="{11061C34-4480-4AE2-AF54-77DC0FF48E3C}" type="parTrans" cxnId="{490C3D83-A597-4311-ACC0-9FE15108D4EF}">
      <dgm:prSet/>
      <dgm:spPr/>
      <dgm:t>
        <a:bodyPr/>
        <a:lstStyle/>
        <a:p>
          <a:endParaRPr lang="en-US"/>
        </a:p>
      </dgm:t>
    </dgm:pt>
    <dgm:pt modelId="{8640B301-C355-48C8-B3FC-E3E82626CD64}" type="sibTrans" cxnId="{490C3D83-A597-4311-ACC0-9FE15108D4EF}">
      <dgm:prSet/>
      <dgm:spPr/>
      <dgm:t>
        <a:bodyPr/>
        <a:lstStyle/>
        <a:p>
          <a:endParaRPr lang="en-US"/>
        </a:p>
      </dgm:t>
    </dgm:pt>
    <dgm:pt modelId="{B3717117-5839-4574-B964-1C9ED82923E2}">
      <dgm:prSet phldrT="[Text]" custT="1"/>
      <dgm:spPr>
        <a:solidFill>
          <a:schemeClr val="accent6">
            <a:alpha val="80000"/>
          </a:schemeClr>
        </a:solidFill>
      </dgm:spPr>
      <dgm:t>
        <a:bodyPr/>
        <a:lstStyle/>
        <a:p>
          <a:r>
            <a:rPr lang="en-US" sz="1400" b="1" i="0" baseline="0">
              <a:solidFill>
                <a:schemeClr val="tx1"/>
              </a:solidFill>
              <a:latin typeface="Arial Narrow" panose="020B0606020202030204" pitchFamily="34" charset="0"/>
            </a:rPr>
            <a:t>Leadership</a:t>
          </a:r>
        </a:p>
      </dgm:t>
    </dgm:pt>
    <dgm:pt modelId="{F39CA4C6-6BD9-4177-A3B7-9711470E247C}" type="parTrans" cxnId="{39AE341A-D8FA-4DD0-884B-7F5E5DBF254B}">
      <dgm:prSet/>
      <dgm:spPr/>
      <dgm:t>
        <a:bodyPr/>
        <a:lstStyle/>
        <a:p>
          <a:endParaRPr lang="en-US"/>
        </a:p>
      </dgm:t>
    </dgm:pt>
    <dgm:pt modelId="{AD86C2DF-1E8D-45CF-BF3D-0B5E48441CAB}" type="sibTrans" cxnId="{39AE341A-D8FA-4DD0-884B-7F5E5DBF254B}">
      <dgm:prSet/>
      <dgm:spPr/>
      <dgm:t>
        <a:bodyPr/>
        <a:lstStyle/>
        <a:p>
          <a:endParaRPr lang="en-US"/>
        </a:p>
      </dgm:t>
    </dgm:pt>
    <dgm:pt modelId="{CDE39BA2-B9BF-4293-983D-8FF1DD57E6A3}">
      <dgm:prSet phldrT="[Text]" custT="1"/>
      <dgm:spPr>
        <a:solidFill>
          <a:srgbClr val="FF0000"/>
        </a:solidFill>
      </dgm:spPr>
      <dgm:t>
        <a:bodyPr/>
        <a:lstStyle/>
        <a:p>
          <a:r>
            <a:rPr lang="en-US" sz="1800" b="1" i="0" baseline="0">
              <a:solidFill>
                <a:schemeClr val="tx1"/>
              </a:solidFill>
            </a:rPr>
            <a:t>- </a:t>
          </a:r>
          <a:r>
            <a:rPr lang="en-US" sz="2300" b="1" i="0" baseline="0">
              <a:solidFill>
                <a:schemeClr val="tx1"/>
              </a:solidFill>
            </a:rPr>
            <a:t>Innovation </a:t>
          </a:r>
          <a:r>
            <a:rPr lang="en-US" sz="1800" b="1" i="0" baseline="0">
              <a:solidFill>
                <a:schemeClr val="tx1"/>
              </a:solidFill>
            </a:rPr>
            <a:t>-</a:t>
          </a:r>
        </a:p>
        <a:p>
          <a:r>
            <a:rPr lang="en-US" sz="1800" b="1" i="0" baseline="0">
              <a:solidFill>
                <a:schemeClr val="tx1"/>
              </a:solidFill>
            </a:rPr>
            <a:t>Creating our own change</a:t>
          </a:r>
        </a:p>
      </dgm:t>
    </dgm:pt>
    <dgm:pt modelId="{2E060811-5B78-4C88-92D9-FF570D4157CA}" type="parTrans" cxnId="{88938DD4-CE9D-485A-AA7C-8649E400BD8D}">
      <dgm:prSet/>
      <dgm:spPr/>
      <dgm:t>
        <a:bodyPr/>
        <a:lstStyle/>
        <a:p>
          <a:endParaRPr lang="en-US"/>
        </a:p>
      </dgm:t>
    </dgm:pt>
    <dgm:pt modelId="{5A82EE33-0CE1-4B9A-9813-0BBC44DBB2B2}" type="sibTrans" cxnId="{88938DD4-CE9D-485A-AA7C-8649E400BD8D}">
      <dgm:prSet/>
      <dgm:spPr/>
      <dgm:t>
        <a:bodyPr/>
        <a:lstStyle/>
        <a:p>
          <a:endParaRPr lang="en-US"/>
        </a:p>
      </dgm:t>
    </dgm:pt>
    <dgm:pt modelId="{FC3D081D-8295-4D56-AD32-0A1908273587}">
      <dgm:prSet phldrT="[Text]" custT="1"/>
      <dgm:spPr>
        <a:solidFill>
          <a:srgbClr val="FF0000">
            <a:alpha val="60000"/>
          </a:srgbClr>
        </a:solidFill>
      </dgm:spPr>
      <dgm:t>
        <a:bodyPr/>
        <a:lstStyle/>
        <a:p>
          <a:r>
            <a:rPr lang="en-US" sz="1400" b="1" i="0" baseline="0">
              <a:solidFill>
                <a:schemeClr val="tx1"/>
              </a:solidFill>
              <a:latin typeface="Arial Narrow" panose="020B0606020202030204" pitchFamily="34" charset="0"/>
            </a:rPr>
            <a:t>Curiosity</a:t>
          </a:r>
        </a:p>
      </dgm:t>
    </dgm:pt>
    <dgm:pt modelId="{D64426AF-3ACE-4431-AD0F-21216D87C31B}" type="parTrans" cxnId="{7063CBAB-556C-4E51-84FF-BAC068486AF9}">
      <dgm:prSet/>
      <dgm:spPr/>
      <dgm:t>
        <a:bodyPr/>
        <a:lstStyle/>
        <a:p>
          <a:endParaRPr lang="en-US"/>
        </a:p>
      </dgm:t>
    </dgm:pt>
    <dgm:pt modelId="{F114C5CE-7C50-4624-ADD8-2512F46C27E5}" type="sibTrans" cxnId="{7063CBAB-556C-4E51-84FF-BAC068486AF9}">
      <dgm:prSet/>
      <dgm:spPr/>
      <dgm:t>
        <a:bodyPr/>
        <a:lstStyle/>
        <a:p>
          <a:endParaRPr lang="en-US"/>
        </a:p>
      </dgm:t>
    </dgm:pt>
    <dgm:pt modelId="{40D3F642-8DD3-4754-AF3F-C67801464DC2}">
      <dgm:prSet phldrT="[Text]" custT="1"/>
      <dgm:spPr>
        <a:solidFill>
          <a:srgbClr val="F3983D"/>
        </a:solidFill>
      </dgm:spPr>
      <dgm:t>
        <a:bodyPr/>
        <a:lstStyle/>
        <a:p>
          <a:r>
            <a:rPr lang="en-US" sz="1400" b="1" i="0" baseline="0">
              <a:solidFill>
                <a:schemeClr val="tx1"/>
              </a:solidFill>
              <a:latin typeface="Arial Narrow" panose="020B0606020202030204" pitchFamily="34" charset="0"/>
            </a:rPr>
            <a:t>Creativity</a:t>
          </a:r>
        </a:p>
      </dgm:t>
    </dgm:pt>
    <dgm:pt modelId="{232CCB13-5F26-4F99-A965-6D6B8C03C077}" type="parTrans" cxnId="{F9A1528E-A9DB-4600-B77F-D83EA0F678AA}">
      <dgm:prSet/>
      <dgm:spPr/>
      <dgm:t>
        <a:bodyPr/>
        <a:lstStyle/>
        <a:p>
          <a:endParaRPr lang="en-US"/>
        </a:p>
      </dgm:t>
    </dgm:pt>
    <dgm:pt modelId="{51C222FD-E402-4778-AD88-82AD5C5BCA27}" type="sibTrans" cxnId="{F9A1528E-A9DB-4600-B77F-D83EA0F678AA}">
      <dgm:prSet/>
      <dgm:spPr/>
      <dgm:t>
        <a:bodyPr/>
        <a:lstStyle/>
        <a:p>
          <a:endParaRPr lang="en-US"/>
        </a:p>
      </dgm:t>
    </dgm:pt>
    <dgm:pt modelId="{F86C631E-18ED-450A-9C7B-B429F4135A4C}">
      <dgm:prSet phldrT="[Text]" custT="1"/>
      <dgm:spPr>
        <a:solidFill>
          <a:srgbClr val="FFC000"/>
        </a:solidFill>
      </dgm:spPr>
      <dgm:t>
        <a:bodyPr/>
        <a:lstStyle/>
        <a:p>
          <a:r>
            <a:rPr lang="en-US" sz="1400" b="1" i="0" baseline="0">
              <a:solidFill>
                <a:schemeClr val="tx1"/>
              </a:solidFill>
              <a:latin typeface="Arial Narrow" panose="020B0606020202030204" pitchFamily="34" charset="0"/>
            </a:rPr>
            <a:t>Sense making</a:t>
          </a:r>
        </a:p>
      </dgm:t>
    </dgm:pt>
    <dgm:pt modelId="{24E1A3FA-51A8-45AB-8ACE-8D22BD2ADFE2}" type="parTrans" cxnId="{4A82B729-0274-4DEE-AA4A-32DC416C331C}">
      <dgm:prSet/>
      <dgm:spPr/>
      <dgm:t>
        <a:bodyPr/>
        <a:lstStyle/>
        <a:p>
          <a:endParaRPr lang="en-US"/>
        </a:p>
      </dgm:t>
    </dgm:pt>
    <dgm:pt modelId="{4F02EDA0-D318-48B7-97CE-6A2363B3B741}" type="sibTrans" cxnId="{4A82B729-0274-4DEE-AA4A-32DC416C331C}">
      <dgm:prSet/>
      <dgm:spPr/>
      <dgm:t>
        <a:bodyPr/>
        <a:lstStyle/>
        <a:p>
          <a:endParaRPr lang="en-US"/>
        </a:p>
      </dgm:t>
    </dgm:pt>
    <dgm:pt modelId="{28777F25-89AF-444B-A9AC-2590DCA2D895}">
      <dgm:prSet phldrT="[Text]" custT="1"/>
      <dgm:spPr>
        <a:solidFill>
          <a:srgbClr val="DF7351">
            <a:alpha val="60000"/>
          </a:srgbClr>
        </a:solidFill>
      </dgm:spPr>
      <dgm:t>
        <a:bodyPr/>
        <a:lstStyle/>
        <a:p>
          <a:r>
            <a:rPr lang="en-US" sz="1400" b="1" i="0" baseline="0">
              <a:solidFill>
                <a:schemeClr val="tx1"/>
              </a:solidFill>
              <a:latin typeface="Arial Narrow" panose="020B0606020202030204" pitchFamily="34" charset="0"/>
            </a:rPr>
            <a:t>Critical thinking</a:t>
          </a:r>
        </a:p>
      </dgm:t>
    </dgm:pt>
    <dgm:pt modelId="{5B5B7D38-0D71-4DBA-99CA-A0EB71862DF4}" type="parTrans" cxnId="{B4AF2C8E-4EFF-4D45-84C5-A647D07632A5}">
      <dgm:prSet/>
      <dgm:spPr/>
      <dgm:t>
        <a:bodyPr/>
        <a:lstStyle/>
        <a:p>
          <a:endParaRPr lang="en-US"/>
        </a:p>
      </dgm:t>
    </dgm:pt>
    <dgm:pt modelId="{B6174DB9-9650-4641-B800-21A45D9C05DA}" type="sibTrans" cxnId="{B4AF2C8E-4EFF-4D45-84C5-A647D07632A5}">
      <dgm:prSet/>
      <dgm:spPr/>
      <dgm:t>
        <a:bodyPr/>
        <a:lstStyle/>
        <a:p>
          <a:endParaRPr lang="en-US"/>
        </a:p>
      </dgm:t>
    </dgm:pt>
    <dgm:pt modelId="{7C29F84B-B2D5-4FB1-A1F2-2CD3AF0D64A0}">
      <dgm:prSet phldrT="[Text]" custT="1"/>
      <dgm:spPr>
        <a:solidFill>
          <a:schemeClr val="accent1">
            <a:lumMod val="60000"/>
            <a:lumOff val="40000"/>
          </a:schemeClr>
        </a:solidFill>
      </dgm:spPr>
      <dgm:t>
        <a:bodyPr vert="vert270"/>
        <a:lstStyle/>
        <a:p>
          <a:r>
            <a:rPr lang="en-US" sz="1400" b="1" i="0" baseline="0">
              <a:solidFill>
                <a:schemeClr val="tx1"/>
              </a:solidFill>
              <a:latin typeface="Arial" panose="020B0604020202020204" pitchFamily="34" charset="0"/>
            </a:rPr>
            <a:t>Attention</a:t>
          </a:r>
        </a:p>
      </dgm:t>
    </dgm:pt>
    <dgm:pt modelId="{E12C58B4-ADD8-44CF-B0DC-1B7270F3EF71}" type="parTrans" cxnId="{8ABF3158-403D-44AB-A3C7-ED5757063970}">
      <dgm:prSet/>
      <dgm:spPr/>
      <dgm:t>
        <a:bodyPr/>
        <a:lstStyle/>
        <a:p>
          <a:endParaRPr lang="en-US"/>
        </a:p>
      </dgm:t>
    </dgm:pt>
    <dgm:pt modelId="{421D260F-6FB3-4BEC-8A4E-C021A5C02091}" type="sibTrans" cxnId="{8ABF3158-403D-44AB-A3C7-ED5757063970}">
      <dgm:prSet/>
      <dgm:spPr/>
      <dgm:t>
        <a:bodyPr/>
        <a:lstStyle/>
        <a:p>
          <a:endParaRPr lang="en-US"/>
        </a:p>
      </dgm:t>
    </dgm:pt>
    <dgm:pt modelId="{9D066AED-1364-46F4-8A79-6B1BC5B11D6C}">
      <dgm:prSet phldrT="[Text]" custT="1"/>
      <dgm:spPr>
        <a:solidFill>
          <a:schemeClr val="accent1">
            <a:lumMod val="60000"/>
            <a:lumOff val="40000"/>
          </a:schemeClr>
        </a:solidFill>
      </dgm:spPr>
      <dgm:t>
        <a:bodyPr vert="vert270"/>
        <a:lstStyle/>
        <a:p>
          <a:r>
            <a:rPr lang="en-US" sz="1600" b="1" i="0" baseline="0">
              <a:solidFill>
                <a:schemeClr val="tx1"/>
              </a:solidFill>
            </a:rPr>
            <a:t>Filtering</a:t>
          </a:r>
        </a:p>
      </dgm:t>
    </dgm:pt>
    <dgm:pt modelId="{5103BCA6-601A-45D1-862B-1BADEBD7CDCD}" type="parTrans" cxnId="{FA4DF918-B6E5-4E25-8DB9-22088FE94A66}">
      <dgm:prSet/>
      <dgm:spPr/>
      <dgm:t>
        <a:bodyPr/>
        <a:lstStyle/>
        <a:p>
          <a:endParaRPr lang="en-US"/>
        </a:p>
      </dgm:t>
    </dgm:pt>
    <dgm:pt modelId="{78754715-11CE-4E6D-8886-D090ED88E453}" type="sibTrans" cxnId="{FA4DF918-B6E5-4E25-8DB9-22088FE94A66}">
      <dgm:prSet/>
      <dgm:spPr/>
      <dgm:t>
        <a:bodyPr/>
        <a:lstStyle/>
        <a:p>
          <a:endParaRPr lang="en-US"/>
        </a:p>
      </dgm:t>
    </dgm:pt>
    <dgm:pt modelId="{79D99C02-E02D-4660-A8DE-1E054A689580}">
      <dgm:prSet phldrT="[Text]" custT="1"/>
      <dgm:spPr>
        <a:solidFill>
          <a:srgbClr val="7030A0">
            <a:alpha val="30000"/>
          </a:srgbClr>
        </a:solidFill>
      </dgm:spPr>
      <dgm:t>
        <a:bodyPr vert="vert270"/>
        <a:lstStyle/>
        <a:p>
          <a:r>
            <a:rPr lang="en-US" sz="1400" b="1" i="0" baseline="0">
              <a:solidFill>
                <a:schemeClr val="tx1"/>
              </a:solidFill>
              <a:latin typeface="Arial" panose="020B0604020202020204" pitchFamily="34" charset="0"/>
            </a:rPr>
            <a:t>Self-awareness</a:t>
          </a:r>
        </a:p>
      </dgm:t>
    </dgm:pt>
    <dgm:pt modelId="{FD03F43C-BC94-4553-BEA1-C186F6B8E417}" type="parTrans" cxnId="{21CA76F4-6F51-43BC-9BEA-ACFD0F39BA88}">
      <dgm:prSet/>
      <dgm:spPr/>
      <dgm:t>
        <a:bodyPr/>
        <a:lstStyle/>
        <a:p>
          <a:endParaRPr lang="en-US"/>
        </a:p>
      </dgm:t>
    </dgm:pt>
    <dgm:pt modelId="{6FE15BBC-9E27-4AE2-8946-3B632792AB47}" type="sibTrans" cxnId="{21CA76F4-6F51-43BC-9BEA-ACFD0F39BA88}">
      <dgm:prSet/>
      <dgm:spPr/>
      <dgm:t>
        <a:bodyPr/>
        <a:lstStyle/>
        <a:p>
          <a:endParaRPr lang="en-US"/>
        </a:p>
      </dgm:t>
    </dgm:pt>
    <dgm:pt modelId="{781B6E41-DCE4-458F-8A97-418476589954}">
      <dgm:prSet phldrT="[Text]" custT="1"/>
      <dgm:spPr>
        <a:solidFill>
          <a:srgbClr val="7030A0">
            <a:alpha val="30000"/>
          </a:srgbClr>
        </a:solidFill>
      </dgm:spPr>
      <dgm:t>
        <a:bodyPr vert="vert270"/>
        <a:lstStyle/>
        <a:p>
          <a:r>
            <a:rPr lang="en-US" sz="1600" b="1" i="0" baseline="0">
              <a:solidFill>
                <a:schemeClr val="tx1"/>
              </a:solidFill>
              <a:latin typeface="Arial" panose="020B0604020202020204" pitchFamily="34" charset="0"/>
            </a:rPr>
            <a:t>Self-control</a:t>
          </a:r>
        </a:p>
      </dgm:t>
    </dgm:pt>
    <dgm:pt modelId="{EE6ED70A-581F-4D45-B28E-F0D0688BB721}" type="parTrans" cxnId="{1CD5291E-22C6-4839-B7B7-2658210127C2}">
      <dgm:prSet/>
      <dgm:spPr/>
      <dgm:t>
        <a:bodyPr/>
        <a:lstStyle/>
        <a:p>
          <a:endParaRPr lang="en-US"/>
        </a:p>
      </dgm:t>
    </dgm:pt>
    <dgm:pt modelId="{73779BF7-FA2E-4485-A067-8D11FA726138}" type="sibTrans" cxnId="{1CD5291E-22C6-4839-B7B7-2658210127C2}">
      <dgm:prSet/>
      <dgm:spPr/>
      <dgm:t>
        <a:bodyPr/>
        <a:lstStyle/>
        <a:p>
          <a:endParaRPr lang="en-US"/>
        </a:p>
      </dgm:t>
    </dgm:pt>
    <dgm:pt modelId="{BA720D38-5074-4227-A1F8-126A77F612F9}">
      <dgm:prSet phldrT="[Text]" custT="1"/>
      <dgm:spPr>
        <a:solidFill>
          <a:srgbClr val="7030A0">
            <a:alpha val="30000"/>
          </a:srgbClr>
        </a:solidFill>
      </dgm:spPr>
      <dgm:t>
        <a:bodyPr vert="vert270"/>
        <a:lstStyle/>
        <a:p>
          <a:r>
            <a:rPr lang="en-US" sz="1400" b="1" i="0" baseline="0">
              <a:solidFill>
                <a:schemeClr val="tx1"/>
              </a:solidFill>
              <a:latin typeface="Arial" panose="020B0604020202020204" pitchFamily="34" charset="0"/>
            </a:rPr>
            <a:t>Ethics</a:t>
          </a:r>
        </a:p>
      </dgm:t>
    </dgm:pt>
    <dgm:pt modelId="{71217B42-88B6-48F0-888F-D2FA788AD99C}" type="parTrans" cxnId="{DE63C9CE-3A03-4C3F-A7D3-113165ED0E24}">
      <dgm:prSet/>
      <dgm:spPr/>
      <dgm:t>
        <a:bodyPr/>
        <a:lstStyle/>
        <a:p>
          <a:endParaRPr lang="en-US"/>
        </a:p>
      </dgm:t>
    </dgm:pt>
    <dgm:pt modelId="{468B7881-864A-40B8-9492-D81908ACCBD9}" type="sibTrans" cxnId="{DE63C9CE-3A03-4C3F-A7D3-113165ED0E24}">
      <dgm:prSet/>
      <dgm:spPr/>
      <dgm:t>
        <a:bodyPr/>
        <a:lstStyle/>
        <a:p>
          <a:endParaRPr lang="en-US"/>
        </a:p>
      </dgm:t>
    </dgm:pt>
    <dgm:pt modelId="{0DCBF5EA-F5CE-4C5E-8C57-E6CBFB7624CB}">
      <dgm:prSet phldrT="[Text]" custT="1"/>
      <dgm:spPr>
        <a:solidFill>
          <a:srgbClr val="E749C9">
            <a:alpha val="30000"/>
          </a:srgbClr>
        </a:solidFill>
      </dgm:spPr>
      <dgm:t>
        <a:bodyPr vert="vert270"/>
        <a:lstStyle/>
        <a:p>
          <a:r>
            <a:rPr lang="en-US" sz="1400" b="1" i="0" baseline="0">
              <a:solidFill>
                <a:schemeClr val="tx1"/>
              </a:solidFill>
              <a:latin typeface="Arial" panose="020B0604020202020204" pitchFamily="34" charset="0"/>
            </a:rPr>
            <a:t>Openness</a:t>
          </a:r>
        </a:p>
      </dgm:t>
    </dgm:pt>
    <dgm:pt modelId="{AF3BC23C-4B68-43DD-80B6-72D7861F8262}" type="parTrans" cxnId="{409F42FD-A9AB-420E-96D0-0524CAABF6E2}">
      <dgm:prSet/>
      <dgm:spPr/>
      <dgm:t>
        <a:bodyPr/>
        <a:lstStyle/>
        <a:p>
          <a:endParaRPr lang="en-US"/>
        </a:p>
      </dgm:t>
    </dgm:pt>
    <dgm:pt modelId="{DA88D55E-67AD-46B3-9D4F-222965825D35}" type="sibTrans" cxnId="{409F42FD-A9AB-420E-96D0-0524CAABF6E2}">
      <dgm:prSet/>
      <dgm:spPr/>
      <dgm:t>
        <a:bodyPr/>
        <a:lstStyle/>
        <a:p>
          <a:endParaRPr lang="en-US"/>
        </a:p>
      </dgm:t>
    </dgm:pt>
    <dgm:pt modelId="{62EEAC27-A642-4091-B260-B132A88336F6}">
      <dgm:prSet phldrT="[Text]" custT="1"/>
      <dgm:spPr>
        <a:solidFill>
          <a:srgbClr val="E749C9">
            <a:alpha val="30000"/>
          </a:srgbClr>
        </a:solidFill>
      </dgm:spPr>
      <dgm:t>
        <a:bodyPr vert="vert270"/>
        <a:lstStyle/>
        <a:p>
          <a:r>
            <a:rPr lang="en-US" sz="1400" b="1" i="0" baseline="0">
              <a:solidFill>
                <a:schemeClr val="tx1"/>
              </a:solidFill>
              <a:latin typeface="Arial" panose="020B0604020202020204" pitchFamily="34" charset="0"/>
            </a:rPr>
            <a:t>Flexibility</a:t>
          </a:r>
        </a:p>
      </dgm:t>
    </dgm:pt>
    <dgm:pt modelId="{7978599B-E16E-48DF-8365-AF70086F427A}" type="parTrans" cxnId="{93F8286B-6A01-4175-BF83-F3069AB95B68}">
      <dgm:prSet/>
      <dgm:spPr/>
      <dgm:t>
        <a:bodyPr/>
        <a:lstStyle/>
        <a:p>
          <a:endParaRPr lang="en-US"/>
        </a:p>
      </dgm:t>
    </dgm:pt>
    <dgm:pt modelId="{7B83218F-EB68-4FC9-A071-C08BA5288A4D}" type="sibTrans" cxnId="{93F8286B-6A01-4175-BF83-F3069AB95B68}">
      <dgm:prSet/>
      <dgm:spPr/>
      <dgm:t>
        <a:bodyPr/>
        <a:lstStyle/>
        <a:p>
          <a:endParaRPr lang="en-US"/>
        </a:p>
      </dgm:t>
    </dgm:pt>
    <dgm:pt modelId="{CE94DAED-E350-4A9F-80E8-596711BE9D4F}">
      <dgm:prSet phldrT="[Text]" custT="1"/>
      <dgm:spPr>
        <a:solidFill>
          <a:srgbClr val="E749C9">
            <a:alpha val="30000"/>
          </a:srgbClr>
        </a:solidFill>
      </dgm:spPr>
      <dgm:t>
        <a:bodyPr vert="vert270"/>
        <a:lstStyle/>
        <a:p>
          <a:r>
            <a:rPr lang="en-US" sz="1400" b="1" i="0" baseline="0">
              <a:solidFill>
                <a:schemeClr val="tx1"/>
              </a:solidFill>
              <a:latin typeface="Arial" panose="020B0604020202020204" pitchFamily="34" charset="0"/>
            </a:rPr>
            <a:t>Self-learning</a:t>
          </a:r>
        </a:p>
      </dgm:t>
    </dgm:pt>
    <dgm:pt modelId="{BF95FC1A-E342-40AE-81C5-50077CADA3A0}" type="parTrans" cxnId="{45B03F1C-75CD-4A14-BB28-C3F7484D38BE}">
      <dgm:prSet/>
      <dgm:spPr/>
      <dgm:t>
        <a:bodyPr/>
        <a:lstStyle/>
        <a:p>
          <a:endParaRPr lang="en-US"/>
        </a:p>
      </dgm:t>
    </dgm:pt>
    <dgm:pt modelId="{515B1326-61C4-4E67-AABE-CF5412B02745}" type="sibTrans" cxnId="{45B03F1C-75CD-4A14-BB28-C3F7484D38BE}">
      <dgm:prSet/>
      <dgm:spPr/>
      <dgm:t>
        <a:bodyPr/>
        <a:lstStyle/>
        <a:p>
          <a:endParaRPr lang="en-US"/>
        </a:p>
      </dgm:t>
    </dgm:pt>
    <dgm:pt modelId="{4E2B4FEF-20E3-427A-A2BF-8AA23C168552}">
      <dgm:prSet phldrT="[Text]" custT="1"/>
      <dgm:spPr>
        <a:solidFill>
          <a:srgbClr val="E749C9">
            <a:alpha val="30000"/>
          </a:srgbClr>
        </a:solidFill>
      </dgm:spPr>
      <dgm:t>
        <a:bodyPr vert="vert270"/>
        <a:lstStyle/>
        <a:p>
          <a:r>
            <a:rPr lang="en-US" sz="1400" b="1" i="0" baseline="0">
              <a:solidFill>
                <a:schemeClr val="tx1"/>
              </a:solidFill>
              <a:latin typeface="Arial" panose="020B0604020202020204" pitchFamily="34" charset="0"/>
            </a:rPr>
            <a:t>Resilience</a:t>
          </a:r>
        </a:p>
      </dgm:t>
    </dgm:pt>
    <dgm:pt modelId="{361F0FB6-54F2-46BE-A888-E2920AFB289A}" type="parTrans" cxnId="{6BD63C7D-EE94-48BA-B90F-824BB3D2553A}">
      <dgm:prSet/>
      <dgm:spPr/>
      <dgm:t>
        <a:bodyPr/>
        <a:lstStyle/>
        <a:p>
          <a:endParaRPr lang="en-US"/>
        </a:p>
      </dgm:t>
    </dgm:pt>
    <dgm:pt modelId="{1F61BAB6-8B0A-4017-BEAA-AC0696CA6E56}" type="sibTrans" cxnId="{6BD63C7D-EE94-48BA-B90F-824BB3D2553A}">
      <dgm:prSet/>
      <dgm:spPr/>
      <dgm:t>
        <a:bodyPr/>
        <a:lstStyle/>
        <a:p>
          <a:endParaRPr lang="en-US"/>
        </a:p>
      </dgm:t>
    </dgm:pt>
    <dgm:pt modelId="{B25A0D4C-19C3-449E-A13C-B72FE750571F}">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Courage</a:t>
          </a:r>
        </a:p>
      </dgm:t>
    </dgm:pt>
    <dgm:pt modelId="{9166BA87-A0D2-43BE-8F50-EDD1228B0D47}" type="parTrans" cxnId="{79A971AD-CE1C-4E47-8B8A-A8010A55B2E7}">
      <dgm:prSet/>
      <dgm:spPr/>
      <dgm:t>
        <a:bodyPr/>
        <a:lstStyle/>
        <a:p>
          <a:endParaRPr lang="en-US"/>
        </a:p>
      </dgm:t>
    </dgm:pt>
    <dgm:pt modelId="{E1B9FFD6-E543-4FA6-ACEF-0BB888BB8877}" type="sibTrans" cxnId="{79A971AD-CE1C-4E47-8B8A-A8010A55B2E7}">
      <dgm:prSet/>
      <dgm:spPr/>
      <dgm:t>
        <a:bodyPr/>
        <a:lstStyle/>
        <a:p>
          <a:endParaRPr lang="en-US"/>
        </a:p>
      </dgm:t>
    </dgm:pt>
    <dgm:pt modelId="{0BC38CCC-53AE-41D2-B9DE-38BC3919770F}">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Self-belief</a:t>
          </a:r>
        </a:p>
      </dgm:t>
    </dgm:pt>
    <dgm:pt modelId="{181F8C4A-7D57-4011-A985-696DAB39CBE5}" type="parTrans" cxnId="{D6D10B33-1037-4124-87CB-6F0164151148}">
      <dgm:prSet/>
      <dgm:spPr/>
      <dgm:t>
        <a:bodyPr/>
        <a:lstStyle/>
        <a:p>
          <a:endParaRPr lang="en-US"/>
        </a:p>
      </dgm:t>
    </dgm:pt>
    <dgm:pt modelId="{F665BF02-22DA-416A-AF3D-9F734F21EDD4}" type="sibTrans" cxnId="{D6D10B33-1037-4124-87CB-6F0164151148}">
      <dgm:prSet/>
      <dgm:spPr/>
      <dgm:t>
        <a:bodyPr/>
        <a:lstStyle/>
        <a:p>
          <a:endParaRPr lang="en-US"/>
        </a:p>
      </dgm:t>
    </dgm:pt>
    <dgm:pt modelId="{6530FB33-D8C2-465E-BC77-5E54551725E9}">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Independent thinking</a:t>
          </a:r>
        </a:p>
      </dgm:t>
    </dgm:pt>
    <dgm:pt modelId="{ED503DD8-5D51-4526-AD68-5929BB61F34E}" type="parTrans" cxnId="{910C9EC0-DF72-4187-9910-8208775EDEF4}">
      <dgm:prSet/>
      <dgm:spPr/>
      <dgm:t>
        <a:bodyPr/>
        <a:lstStyle/>
        <a:p>
          <a:endParaRPr lang="en-US"/>
        </a:p>
      </dgm:t>
    </dgm:pt>
    <dgm:pt modelId="{BCD34319-D060-4800-A18F-17B76E2F699B}" type="sibTrans" cxnId="{910C9EC0-DF72-4187-9910-8208775EDEF4}">
      <dgm:prSet/>
      <dgm:spPr/>
      <dgm:t>
        <a:bodyPr/>
        <a:lstStyle/>
        <a:p>
          <a:endParaRPr lang="en-US"/>
        </a:p>
      </dgm:t>
    </dgm:pt>
    <dgm:pt modelId="{42839D7C-D48F-4F74-8A42-B1FADD0B4302}">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Decision making</a:t>
          </a:r>
        </a:p>
      </dgm:t>
    </dgm:pt>
    <dgm:pt modelId="{68FFDB6A-1A9D-43FC-B3E0-3D0A82DAD95F}" type="parTrans" cxnId="{3CC62108-CF35-406E-BB20-0AA1FE1C5D7E}">
      <dgm:prSet/>
      <dgm:spPr/>
      <dgm:t>
        <a:bodyPr/>
        <a:lstStyle/>
        <a:p>
          <a:endParaRPr lang="en-US"/>
        </a:p>
      </dgm:t>
    </dgm:pt>
    <dgm:pt modelId="{62C6E8F8-8221-44F0-A901-3444A78436D9}" type="sibTrans" cxnId="{3CC62108-CF35-406E-BB20-0AA1FE1C5D7E}">
      <dgm:prSet/>
      <dgm:spPr/>
      <dgm:t>
        <a:bodyPr/>
        <a:lstStyle/>
        <a:p>
          <a:endParaRPr lang="en-US"/>
        </a:p>
      </dgm:t>
    </dgm:pt>
    <dgm:pt modelId="{0B54F0DF-3FB8-43EC-9948-CAD646348E40}">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Responsibility</a:t>
          </a:r>
        </a:p>
      </dgm:t>
    </dgm:pt>
    <dgm:pt modelId="{9CDAE7CD-CD3B-4B9A-91BC-2E25C1021AE3}" type="parTrans" cxnId="{605ABF9D-058B-45EF-96E7-2866E3B92CB1}">
      <dgm:prSet/>
      <dgm:spPr/>
      <dgm:t>
        <a:bodyPr/>
        <a:lstStyle/>
        <a:p>
          <a:endParaRPr lang="en-US"/>
        </a:p>
      </dgm:t>
    </dgm:pt>
    <dgm:pt modelId="{485714FE-4474-4BAF-BA43-B8A1D1C84215}" type="sibTrans" cxnId="{605ABF9D-058B-45EF-96E7-2866E3B92CB1}">
      <dgm:prSet/>
      <dgm:spPr/>
      <dgm:t>
        <a:bodyPr/>
        <a:lstStyle/>
        <a:p>
          <a:endParaRPr lang="en-US"/>
        </a:p>
      </dgm:t>
    </dgm:pt>
    <dgm:pt modelId="{A012340E-8ACE-483F-A25A-6D0B19415A2C}">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Enterprise</a:t>
          </a:r>
        </a:p>
      </dgm:t>
    </dgm:pt>
    <dgm:pt modelId="{C83A6D77-905B-4C4C-B02E-047004777D94}" type="parTrans" cxnId="{3C38A1BF-6F7D-4827-A11B-CB36566195C2}">
      <dgm:prSet/>
      <dgm:spPr/>
      <dgm:t>
        <a:bodyPr/>
        <a:lstStyle/>
        <a:p>
          <a:endParaRPr lang="en-US"/>
        </a:p>
      </dgm:t>
    </dgm:pt>
    <dgm:pt modelId="{0F149E67-02A4-4645-9DDC-AD4F385CFE4C}" type="sibTrans" cxnId="{3C38A1BF-6F7D-4827-A11B-CB36566195C2}">
      <dgm:prSet/>
      <dgm:spPr/>
      <dgm:t>
        <a:bodyPr/>
        <a:lstStyle/>
        <a:p>
          <a:endParaRPr lang="en-US"/>
        </a:p>
      </dgm:t>
    </dgm:pt>
    <dgm:pt modelId="{153A814F-1988-4FF4-8B4C-467C8797BE6B}">
      <dgm:prSet phldrT="[Text]" custT="1"/>
      <dgm:spPr>
        <a:solidFill>
          <a:srgbClr val="92D050">
            <a:alpha val="30000"/>
          </a:srgbClr>
        </a:solidFill>
      </dgm:spPr>
      <dgm:t>
        <a:bodyPr vert="vert270"/>
        <a:lstStyle/>
        <a:p>
          <a:r>
            <a:rPr lang="en-US" sz="1400" b="1" i="0" baseline="0">
              <a:solidFill>
                <a:schemeClr val="tx1"/>
              </a:solidFill>
              <a:latin typeface="Arial" panose="020B0604020202020204" pitchFamily="34" charset="0"/>
              <a:cs typeface="Arial" panose="020B0604020202020204" pitchFamily="34" charset="0"/>
            </a:rPr>
            <a:t>Receiving information</a:t>
          </a:r>
        </a:p>
      </dgm:t>
    </dgm:pt>
    <dgm:pt modelId="{B0E2A03B-66F8-4779-A3E0-5DFEFE53237F}" type="parTrans" cxnId="{2FCD60FF-4C52-40C7-9865-3C1BF2C41DCB}">
      <dgm:prSet/>
      <dgm:spPr/>
      <dgm:t>
        <a:bodyPr/>
        <a:lstStyle/>
        <a:p>
          <a:endParaRPr lang="en-US"/>
        </a:p>
      </dgm:t>
    </dgm:pt>
    <dgm:pt modelId="{72138567-4467-4613-A2DC-F25CD3DF2223}" type="sibTrans" cxnId="{2FCD60FF-4C52-40C7-9865-3C1BF2C41DCB}">
      <dgm:prSet/>
      <dgm:spPr/>
      <dgm:t>
        <a:bodyPr/>
        <a:lstStyle/>
        <a:p>
          <a:endParaRPr lang="en-US"/>
        </a:p>
      </dgm:t>
    </dgm:pt>
    <dgm:pt modelId="{29330812-A6CC-442E-B780-A912B607723C}">
      <dgm:prSet phldrT="[Text]" custT="1"/>
      <dgm:spPr>
        <a:solidFill>
          <a:srgbClr val="92D050">
            <a:alpha val="30000"/>
          </a:srgbClr>
        </a:solidFill>
      </dgm:spPr>
      <dgm:t>
        <a:bodyPr vert="vert270"/>
        <a:lstStyle/>
        <a:p>
          <a:r>
            <a:rPr lang="en-US" sz="1400" b="1" i="0" baseline="0">
              <a:solidFill>
                <a:schemeClr val="tx1"/>
              </a:solidFill>
              <a:latin typeface="Arial" panose="020B0604020202020204" pitchFamily="34" charset="0"/>
            </a:rPr>
            <a:t>Active listening</a:t>
          </a:r>
        </a:p>
      </dgm:t>
    </dgm:pt>
    <dgm:pt modelId="{CF08E8B4-112E-4D5B-AF84-A7D3F105B216}" type="parTrans" cxnId="{48492BA1-463D-499F-B773-DE4B5A2CCE28}">
      <dgm:prSet/>
      <dgm:spPr/>
      <dgm:t>
        <a:bodyPr/>
        <a:lstStyle/>
        <a:p>
          <a:endParaRPr lang="en-US"/>
        </a:p>
      </dgm:t>
    </dgm:pt>
    <dgm:pt modelId="{C141DD08-0D3F-4358-BAA8-EE17BAD47C0A}" type="sibTrans" cxnId="{48492BA1-463D-499F-B773-DE4B5A2CCE28}">
      <dgm:prSet/>
      <dgm:spPr/>
      <dgm:t>
        <a:bodyPr/>
        <a:lstStyle/>
        <a:p>
          <a:endParaRPr lang="en-US"/>
        </a:p>
      </dgm:t>
    </dgm:pt>
    <dgm:pt modelId="{F9E16D72-982E-4E7A-A0AC-71243BD33666}">
      <dgm:prSet phldrT="[Text]" custT="1"/>
      <dgm:spPr>
        <a:solidFill>
          <a:srgbClr val="92D050">
            <a:alpha val="30000"/>
          </a:srgbClr>
        </a:solidFill>
      </dgm:spPr>
      <dgm:t>
        <a:bodyPr vert="vert270"/>
        <a:lstStyle/>
        <a:p>
          <a:r>
            <a:rPr lang="en-US" sz="1400" b="1" i="0" baseline="0">
              <a:solidFill>
                <a:schemeClr val="tx1"/>
              </a:solidFill>
              <a:latin typeface="Arial" panose="020B0604020202020204" pitchFamily="34" charset="0"/>
            </a:rPr>
            <a:t>Giving information</a:t>
          </a:r>
        </a:p>
      </dgm:t>
    </dgm:pt>
    <dgm:pt modelId="{6B97494E-D8FD-4F31-8C33-28140E837FA0}" type="parTrans" cxnId="{FE1721F3-A1AB-4DFD-BCEE-0D656B0D261A}">
      <dgm:prSet/>
      <dgm:spPr/>
      <dgm:t>
        <a:bodyPr/>
        <a:lstStyle/>
        <a:p>
          <a:endParaRPr lang="en-US"/>
        </a:p>
      </dgm:t>
    </dgm:pt>
    <dgm:pt modelId="{BA23B799-FD16-4FFB-9D9B-351E04FDC70D}" type="sibTrans" cxnId="{FE1721F3-A1AB-4DFD-BCEE-0D656B0D261A}">
      <dgm:prSet/>
      <dgm:spPr/>
      <dgm:t>
        <a:bodyPr/>
        <a:lstStyle/>
        <a:p>
          <a:endParaRPr lang="en-US"/>
        </a:p>
      </dgm:t>
    </dgm:pt>
    <dgm:pt modelId="{E5E93A38-C92D-4DB5-950C-EC95666E91FA}">
      <dgm:prSet phldrT="[Text]" custT="1"/>
      <dgm:spPr>
        <a:solidFill>
          <a:srgbClr val="92D050">
            <a:alpha val="30000"/>
          </a:srgbClr>
        </a:solidFill>
      </dgm:spPr>
      <dgm:t>
        <a:bodyPr vert="vert270"/>
        <a:lstStyle/>
        <a:p>
          <a:r>
            <a:rPr lang="en-US" sz="1400" b="1" i="0" baseline="0">
              <a:solidFill>
                <a:schemeClr val="tx1"/>
              </a:solidFill>
              <a:latin typeface="Arial" panose="020B0604020202020204" pitchFamily="34" charset="0"/>
            </a:rPr>
            <a:t>Storytelling</a:t>
          </a:r>
          <a:r>
            <a:rPr lang="en-US" sz="900" b="1" i="0" baseline="0">
              <a:solidFill>
                <a:schemeClr val="tx1"/>
              </a:solidFill>
            </a:rPr>
            <a:t> </a:t>
          </a:r>
        </a:p>
      </dgm:t>
    </dgm:pt>
    <dgm:pt modelId="{3FC5036A-87EB-488C-B396-D89D905444C7}" type="parTrans" cxnId="{94F94E60-0B98-4433-A2C9-03414411DD3E}">
      <dgm:prSet/>
      <dgm:spPr/>
      <dgm:t>
        <a:bodyPr/>
        <a:lstStyle/>
        <a:p>
          <a:endParaRPr lang="en-US"/>
        </a:p>
      </dgm:t>
    </dgm:pt>
    <dgm:pt modelId="{CF9D586A-7EAA-4F76-88B0-068C4889FDF8}" type="sibTrans" cxnId="{94F94E60-0B98-4433-A2C9-03414411DD3E}">
      <dgm:prSet/>
      <dgm:spPr/>
      <dgm:t>
        <a:bodyPr/>
        <a:lstStyle/>
        <a:p>
          <a:endParaRPr lang="en-US"/>
        </a:p>
      </dgm:t>
    </dgm:pt>
    <dgm:pt modelId="{E33CCE4B-B150-4ED4-B355-B36978EB53F2}">
      <dgm:prSet phldrT="[Text]" custT="1"/>
      <dgm:spPr>
        <a:solidFill>
          <a:srgbClr val="00B050">
            <a:alpha val="30000"/>
          </a:srgbClr>
        </a:solidFill>
      </dgm:spPr>
      <dgm:t>
        <a:bodyPr vert="vert270"/>
        <a:lstStyle/>
        <a:p>
          <a:r>
            <a:rPr lang="en-US" sz="1400" b="1" i="0" baseline="0">
              <a:solidFill>
                <a:schemeClr val="tx1"/>
              </a:solidFill>
              <a:latin typeface="Arial" panose="020B0604020202020204" pitchFamily="34" charset="0"/>
            </a:rPr>
            <a:t>Empathy</a:t>
          </a:r>
        </a:p>
      </dgm:t>
    </dgm:pt>
    <dgm:pt modelId="{877D7FD6-129A-4A8F-8195-ADAB62069428}" type="parTrans" cxnId="{535C8A9F-D8CE-4CB9-92DB-81E98CE00385}">
      <dgm:prSet/>
      <dgm:spPr/>
      <dgm:t>
        <a:bodyPr/>
        <a:lstStyle/>
        <a:p>
          <a:endParaRPr lang="en-US"/>
        </a:p>
      </dgm:t>
    </dgm:pt>
    <dgm:pt modelId="{631BBC4E-CD58-4472-A61C-E8EBA71489B5}" type="sibTrans" cxnId="{535C8A9F-D8CE-4CB9-92DB-81E98CE00385}">
      <dgm:prSet/>
      <dgm:spPr/>
      <dgm:t>
        <a:bodyPr/>
        <a:lstStyle/>
        <a:p>
          <a:endParaRPr lang="en-US"/>
        </a:p>
      </dgm:t>
    </dgm:pt>
    <dgm:pt modelId="{1EFD9F98-EB1D-4BA5-A514-791493792A15}">
      <dgm:prSet phldrT="[Text]" custT="1"/>
      <dgm:spPr>
        <a:solidFill>
          <a:srgbClr val="00B050">
            <a:alpha val="30000"/>
          </a:srgbClr>
        </a:solidFill>
      </dgm:spPr>
      <dgm:t>
        <a:bodyPr vert="vert270"/>
        <a:lstStyle/>
        <a:p>
          <a:r>
            <a:rPr lang="en-US" sz="1400" b="1" i="0" baseline="0">
              <a:solidFill>
                <a:schemeClr val="tx1"/>
              </a:solidFill>
              <a:latin typeface="Arial" panose="020B0604020202020204" pitchFamily="34" charset="0"/>
            </a:rPr>
            <a:t>Social conscience</a:t>
          </a:r>
        </a:p>
      </dgm:t>
    </dgm:pt>
    <dgm:pt modelId="{91405FDF-A7D0-45D7-98D6-60AA1F51D93F}" type="parTrans" cxnId="{926ED00F-B580-46C9-A0C4-5EF8F026AF07}">
      <dgm:prSet/>
      <dgm:spPr/>
      <dgm:t>
        <a:bodyPr/>
        <a:lstStyle/>
        <a:p>
          <a:endParaRPr lang="en-US"/>
        </a:p>
      </dgm:t>
    </dgm:pt>
    <dgm:pt modelId="{CFB79F60-3677-4407-8EBF-94C476CB6236}" type="sibTrans" cxnId="{926ED00F-B580-46C9-A0C4-5EF8F026AF07}">
      <dgm:prSet/>
      <dgm:spPr/>
      <dgm:t>
        <a:bodyPr/>
        <a:lstStyle/>
        <a:p>
          <a:endParaRPr lang="en-US"/>
        </a:p>
      </dgm:t>
    </dgm:pt>
    <dgm:pt modelId="{9B310EF0-5408-42CD-8DD6-291F0E0F50CB}">
      <dgm:prSet phldrT="[Text]" custT="1"/>
      <dgm:spPr>
        <a:solidFill>
          <a:srgbClr val="FFFF00">
            <a:alpha val="50000"/>
          </a:srgbClr>
        </a:solidFill>
      </dgm:spPr>
      <dgm:t>
        <a:bodyPr vert="vert270"/>
        <a:lstStyle/>
        <a:p>
          <a:r>
            <a:rPr lang="en-US" sz="1400" b="1" i="0" baseline="0" dirty="0">
              <a:solidFill>
                <a:schemeClr val="tx1"/>
              </a:solidFill>
              <a:latin typeface="Arial" panose="020B0604020202020204" pitchFamily="34" charset="0"/>
            </a:rPr>
            <a:t>Social perceptiveness</a:t>
          </a:r>
        </a:p>
      </dgm:t>
    </dgm:pt>
    <dgm:pt modelId="{1656F28A-C3EF-475A-B92D-5AF7C68E5891}" type="parTrans" cxnId="{E8965F07-DDAA-4947-987E-ED38BDE2C95E}">
      <dgm:prSet/>
      <dgm:spPr/>
      <dgm:t>
        <a:bodyPr/>
        <a:lstStyle/>
        <a:p>
          <a:endParaRPr lang="en-US"/>
        </a:p>
      </dgm:t>
    </dgm:pt>
    <dgm:pt modelId="{FAFDD29E-A436-4446-9974-D54462F6D522}" type="sibTrans" cxnId="{E8965F07-DDAA-4947-987E-ED38BDE2C95E}">
      <dgm:prSet/>
      <dgm:spPr/>
      <dgm:t>
        <a:bodyPr/>
        <a:lstStyle/>
        <a:p>
          <a:endParaRPr lang="en-US"/>
        </a:p>
      </dgm:t>
    </dgm:pt>
    <dgm:pt modelId="{9492E9F6-E128-4853-8791-9FBA11C51D23}">
      <dgm:prSet phldrT="[Text]" custT="1"/>
      <dgm:spPr>
        <a:solidFill>
          <a:srgbClr val="FFFF00">
            <a:alpha val="50000"/>
          </a:srgbClr>
        </a:solidFill>
      </dgm:spPr>
      <dgm:t>
        <a:bodyPr vert="vert270"/>
        <a:lstStyle/>
        <a:p>
          <a:r>
            <a:rPr lang="en-US" sz="1400" b="1" i="0" baseline="0" err="1">
              <a:solidFill>
                <a:schemeClr val="tx1"/>
              </a:solidFill>
              <a:latin typeface="Arial" panose="020B0604020202020204" pitchFamily="34" charset="0"/>
            </a:rPr>
            <a:t>Teamworking</a:t>
          </a:r>
          <a:endParaRPr lang="en-US" sz="1400" b="1" i="0" baseline="0">
            <a:solidFill>
              <a:schemeClr val="tx1"/>
            </a:solidFill>
            <a:latin typeface="Arial" panose="020B0604020202020204" pitchFamily="34" charset="0"/>
          </a:endParaRPr>
        </a:p>
      </dgm:t>
    </dgm:pt>
    <dgm:pt modelId="{7DF1D6E3-016B-4021-83D3-739FB5E2B7A9}" type="parTrans" cxnId="{43254274-BBC2-4849-BF11-37ED8B0F4A06}">
      <dgm:prSet/>
      <dgm:spPr/>
      <dgm:t>
        <a:bodyPr/>
        <a:lstStyle/>
        <a:p>
          <a:endParaRPr lang="en-US"/>
        </a:p>
      </dgm:t>
    </dgm:pt>
    <dgm:pt modelId="{C4BA9437-15D7-4914-9FA6-9C4E34E93234}" type="sibTrans" cxnId="{43254274-BBC2-4849-BF11-37ED8B0F4A06}">
      <dgm:prSet/>
      <dgm:spPr/>
      <dgm:t>
        <a:bodyPr/>
        <a:lstStyle/>
        <a:p>
          <a:endParaRPr lang="en-US"/>
        </a:p>
      </dgm:t>
    </dgm:pt>
    <dgm:pt modelId="{6ABEF415-C608-4755-B030-5AA19912FDE0}">
      <dgm:prSet phldrT="[Text]" custT="1"/>
      <dgm:spPr>
        <a:solidFill>
          <a:srgbClr val="FFFF00">
            <a:alpha val="50000"/>
          </a:srgbClr>
        </a:solidFill>
      </dgm:spPr>
      <dgm:t>
        <a:bodyPr vert="vert270"/>
        <a:lstStyle/>
        <a:p>
          <a:r>
            <a:rPr lang="en-US" sz="1400" b="1" i="0" baseline="0">
              <a:solidFill>
                <a:schemeClr val="tx1"/>
              </a:solidFill>
              <a:latin typeface="Arial" panose="020B0604020202020204" pitchFamily="34" charset="0"/>
            </a:rPr>
            <a:t>Global &amp; cultural competence</a:t>
          </a:r>
        </a:p>
      </dgm:t>
    </dgm:pt>
    <dgm:pt modelId="{23BAF323-A050-4438-A7AF-FBE6CE0DBA84}" type="parTrans" cxnId="{A95064C9-99FD-4BB0-BB2D-29EDFDEADD49}">
      <dgm:prSet/>
      <dgm:spPr/>
      <dgm:t>
        <a:bodyPr/>
        <a:lstStyle/>
        <a:p>
          <a:endParaRPr lang="en-US"/>
        </a:p>
      </dgm:t>
    </dgm:pt>
    <dgm:pt modelId="{A69898CA-C3EF-496F-A74F-6A22AA1286D3}" type="sibTrans" cxnId="{A95064C9-99FD-4BB0-BB2D-29EDFDEADD49}">
      <dgm:prSet/>
      <dgm:spPr/>
      <dgm:t>
        <a:bodyPr/>
        <a:lstStyle/>
        <a:p>
          <a:endParaRPr lang="en-US"/>
        </a:p>
      </dgm:t>
    </dgm:pt>
    <dgm:pt modelId="{0FBC5BE7-03D1-4F7A-B726-AD29AD6A0DAE}">
      <dgm:prSet phldrT="[Text]" custT="1"/>
      <dgm:spPr>
        <a:solidFill>
          <a:schemeClr val="accent6">
            <a:alpha val="70000"/>
          </a:schemeClr>
        </a:solidFill>
      </dgm:spPr>
      <dgm:t>
        <a:bodyPr vert="vert270"/>
        <a:lstStyle/>
        <a:p>
          <a:r>
            <a:rPr lang="en-US" sz="1400" b="1" i="0" baseline="0">
              <a:solidFill>
                <a:schemeClr val="tx1"/>
              </a:solidFill>
              <a:latin typeface="Arial" panose="020B0604020202020204" pitchFamily="34" charset="0"/>
            </a:rPr>
            <a:t>Inspiring</a:t>
          </a:r>
        </a:p>
      </dgm:t>
    </dgm:pt>
    <dgm:pt modelId="{F56C0EFD-504D-4F0F-822A-9D73344635E3}" type="parTrans" cxnId="{16AC8D7C-9598-48B0-9263-E0F997986DE7}">
      <dgm:prSet/>
      <dgm:spPr/>
      <dgm:t>
        <a:bodyPr/>
        <a:lstStyle/>
        <a:p>
          <a:endParaRPr lang="en-US"/>
        </a:p>
      </dgm:t>
    </dgm:pt>
    <dgm:pt modelId="{1BA9C470-F5E3-4132-87ED-5D0E6C342F08}" type="sibTrans" cxnId="{16AC8D7C-9598-48B0-9263-E0F997986DE7}">
      <dgm:prSet/>
      <dgm:spPr/>
      <dgm:t>
        <a:bodyPr/>
        <a:lstStyle/>
        <a:p>
          <a:endParaRPr lang="en-US"/>
        </a:p>
      </dgm:t>
    </dgm:pt>
    <dgm:pt modelId="{F5CF4234-7DB4-4E9B-AECE-92A50E37026E}">
      <dgm:prSet phldrT="[Text]" custT="1"/>
      <dgm:spPr>
        <a:solidFill>
          <a:schemeClr val="accent6">
            <a:alpha val="70000"/>
          </a:schemeClr>
        </a:solidFill>
      </dgm:spPr>
      <dgm:t>
        <a:bodyPr vert="vert270"/>
        <a:lstStyle/>
        <a:p>
          <a:r>
            <a:rPr lang="en-US" sz="1400" b="1" i="0" baseline="0">
              <a:solidFill>
                <a:schemeClr val="tx1"/>
              </a:solidFill>
              <a:latin typeface="Arial" panose="020B0604020202020204" pitchFamily="34" charset="0"/>
            </a:rPr>
            <a:t>Influencing</a:t>
          </a:r>
        </a:p>
      </dgm:t>
    </dgm:pt>
    <dgm:pt modelId="{35604A65-DCCF-45F3-B133-338A65C889BA}" type="parTrans" cxnId="{BB1EFB78-836F-458F-96AC-FC307A0A5115}">
      <dgm:prSet/>
      <dgm:spPr/>
      <dgm:t>
        <a:bodyPr/>
        <a:lstStyle/>
        <a:p>
          <a:endParaRPr lang="en-US"/>
        </a:p>
      </dgm:t>
    </dgm:pt>
    <dgm:pt modelId="{D05E8B90-E647-4A7D-B5E0-38C4C0DECAA6}" type="sibTrans" cxnId="{BB1EFB78-836F-458F-96AC-FC307A0A5115}">
      <dgm:prSet/>
      <dgm:spPr/>
      <dgm:t>
        <a:bodyPr/>
        <a:lstStyle/>
        <a:p>
          <a:endParaRPr lang="en-US"/>
        </a:p>
      </dgm:t>
    </dgm:pt>
    <dgm:pt modelId="{09D3D722-F22F-430E-8225-6A62EB34A237}">
      <dgm:prSet phldrT="[Text]" custT="1"/>
      <dgm:spPr>
        <a:solidFill>
          <a:schemeClr val="accent6">
            <a:alpha val="70000"/>
          </a:schemeClr>
        </a:solidFill>
      </dgm:spPr>
      <dgm:t>
        <a:bodyPr vert="vert270"/>
        <a:lstStyle/>
        <a:p>
          <a:r>
            <a:rPr lang="en-US" sz="1400" b="1" i="0" baseline="0">
              <a:solidFill>
                <a:schemeClr val="tx1"/>
              </a:solidFill>
              <a:latin typeface="Arial" panose="020B0604020202020204" pitchFamily="34" charset="0"/>
            </a:rPr>
            <a:t>Motivating</a:t>
          </a:r>
        </a:p>
      </dgm:t>
    </dgm:pt>
    <dgm:pt modelId="{3A0268CF-4F10-4C72-9620-0A41491F002E}" type="parTrans" cxnId="{F3214476-C9C5-4894-8645-F50764EE830E}">
      <dgm:prSet/>
      <dgm:spPr/>
      <dgm:t>
        <a:bodyPr/>
        <a:lstStyle/>
        <a:p>
          <a:endParaRPr lang="en-US"/>
        </a:p>
      </dgm:t>
    </dgm:pt>
    <dgm:pt modelId="{1E4E7BDC-BAA0-413B-92A0-37B6F3D2DB5D}" type="sibTrans" cxnId="{F3214476-C9C5-4894-8645-F50764EE830E}">
      <dgm:prSet/>
      <dgm:spPr/>
      <dgm:t>
        <a:bodyPr/>
        <a:lstStyle/>
        <a:p>
          <a:endParaRPr lang="en-US"/>
        </a:p>
      </dgm:t>
    </dgm:pt>
    <dgm:pt modelId="{32C764E9-0EAC-4E07-8398-ECB141B5533A}">
      <dgm:prSet phldrT="[Text]" custT="1"/>
      <dgm:spPr>
        <a:solidFill>
          <a:schemeClr val="accent6">
            <a:alpha val="70000"/>
          </a:schemeClr>
        </a:solidFill>
      </dgm:spPr>
      <dgm:t>
        <a:bodyPr vert="vert270"/>
        <a:lstStyle/>
        <a:p>
          <a:r>
            <a:rPr lang="en-US" sz="1400" b="1" i="0" baseline="0">
              <a:solidFill>
                <a:schemeClr val="tx1"/>
              </a:solidFill>
              <a:latin typeface="Arial" panose="020B0604020202020204" pitchFamily="34" charset="0"/>
            </a:rPr>
            <a:t>Developing/coaching</a:t>
          </a:r>
        </a:p>
      </dgm:t>
    </dgm:pt>
    <dgm:pt modelId="{9BCF2D8E-84DC-472D-AD85-E3891403D369}" type="parTrans" cxnId="{8A611E0B-0714-404D-ABEC-DED73EE3D8FD}">
      <dgm:prSet/>
      <dgm:spPr/>
      <dgm:t>
        <a:bodyPr/>
        <a:lstStyle/>
        <a:p>
          <a:endParaRPr lang="en-US"/>
        </a:p>
      </dgm:t>
    </dgm:pt>
    <dgm:pt modelId="{FBCB4D6A-5B08-4525-9723-12291E7F545A}" type="sibTrans" cxnId="{8A611E0B-0714-404D-ABEC-DED73EE3D8FD}">
      <dgm:prSet/>
      <dgm:spPr/>
      <dgm:t>
        <a:bodyPr/>
        <a:lstStyle/>
        <a:p>
          <a:endParaRPr lang="en-US"/>
        </a:p>
      </dgm:t>
    </dgm:pt>
    <dgm:pt modelId="{5BD14280-985B-4B02-94F6-E8FABB86BAE5}">
      <dgm:prSet phldrT="[Text]" custT="1"/>
      <dgm:spPr>
        <a:solidFill>
          <a:schemeClr val="accent6">
            <a:alpha val="70000"/>
          </a:schemeClr>
        </a:solidFill>
      </dgm:spPr>
      <dgm:t>
        <a:bodyPr vert="vert270"/>
        <a:lstStyle/>
        <a:p>
          <a:r>
            <a:rPr lang="en-US" sz="1400" b="1" i="0" baseline="0" err="1">
              <a:solidFill>
                <a:schemeClr val="tx1"/>
              </a:solidFill>
              <a:latin typeface="Arial" panose="020B0604020202020204" pitchFamily="34" charset="0"/>
            </a:rPr>
            <a:t>Catalysing</a:t>
          </a:r>
          <a:r>
            <a:rPr lang="en-US" sz="1400" b="1" i="0" baseline="0">
              <a:solidFill>
                <a:schemeClr val="tx1"/>
              </a:solidFill>
              <a:latin typeface="Arial" panose="020B0604020202020204" pitchFamily="34" charset="0"/>
            </a:rPr>
            <a:t> change</a:t>
          </a:r>
        </a:p>
      </dgm:t>
    </dgm:pt>
    <dgm:pt modelId="{8C92EB0E-74AA-483D-9EB9-641A13C2FEED}" type="parTrans" cxnId="{ADA56F4D-EA6A-497D-9B80-60296C8486C4}">
      <dgm:prSet/>
      <dgm:spPr/>
      <dgm:t>
        <a:bodyPr/>
        <a:lstStyle/>
        <a:p>
          <a:endParaRPr lang="en-US"/>
        </a:p>
      </dgm:t>
    </dgm:pt>
    <dgm:pt modelId="{AAF0C315-6A08-4D02-8E71-7D456B7E0545}" type="sibTrans" cxnId="{ADA56F4D-EA6A-497D-9B80-60296C8486C4}">
      <dgm:prSet/>
      <dgm:spPr/>
      <dgm:t>
        <a:bodyPr/>
        <a:lstStyle/>
        <a:p>
          <a:endParaRPr lang="en-US"/>
        </a:p>
      </dgm:t>
    </dgm:pt>
    <dgm:pt modelId="{9F7ED5EF-D93E-4D0B-8ECB-2BE447A1F9B5}">
      <dgm:prSet phldrT="[Text]" custT="1"/>
      <dgm:spPr>
        <a:solidFill>
          <a:srgbClr val="FF0000">
            <a:alpha val="40000"/>
          </a:srgbClr>
        </a:solidFill>
      </dgm:spPr>
      <dgm:t>
        <a:bodyPr vert="vert270"/>
        <a:lstStyle/>
        <a:p>
          <a:r>
            <a:rPr lang="en-US" sz="1400" b="1" i="0" baseline="0">
              <a:solidFill>
                <a:schemeClr val="tx1"/>
              </a:solidFill>
              <a:latin typeface="Arial" panose="020B0604020202020204" pitchFamily="34" charset="0"/>
            </a:rPr>
            <a:t>Noticing</a:t>
          </a:r>
        </a:p>
      </dgm:t>
    </dgm:pt>
    <dgm:pt modelId="{5D7BE3D7-5A7F-4F82-8C4B-1E2B1A068C75}" type="parTrans" cxnId="{CA5396D4-797B-47E2-8226-FA710CABD5E8}">
      <dgm:prSet/>
      <dgm:spPr/>
      <dgm:t>
        <a:bodyPr/>
        <a:lstStyle/>
        <a:p>
          <a:endParaRPr lang="en-US"/>
        </a:p>
      </dgm:t>
    </dgm:pt>
    <dgm:pt modelId="{0FDE3CB3-B276-42D4-B805-F1E737E63CB7}" type="sibTrans" cxnId="{CA5396D4-797B-47E2-8226-FA710CABD5E8}">
      <dgm:prSet/>
      <dgm:spPr/>
      <dgm:t>
        <a:bodyPr/>
        <a:lstStyle/>
        <a:p>
          <a:endParaRPr lang="en-US"/>
        </a:p>
      </dgm:t>
    </dgm:pt>
    <dgm:pt modelId="{3D61DB00-85DA-433D-B2C6-639662AD3582}">
      <dgm:prSet phldrT="[Text]" custT="1"/>
      <dgm:spPr>
        <a:solidFill>
          <a:srgbClr val="FF0000">
            <a:alpha val="40000"/>
          </a:srgbClr>
        </a:solidFill>
      </dgm:spPr>
      <dgm:t>
        <a:bodyPr vert="vert270"/>
        <a:lstStyle/>
        <a:p>
          <a:r>
            <a:rPr lang="en-US" sz="1400" b="1" i="0" baseline="0">
              <a:solidFill>
                <a:schemeClr val="tx1"/>
              </a:solidFill>
              <a:latin typeface="Arial" panose="020B0604020202020204" pitchFamily="34" charset="0"/>
            </a:rPr>
            <a:t>Questioning</a:t>
          </a:r>
        </a:p>
      </dgm:t>
    </dgm:pt>
    <dgm:pt modelId="{E088F889-B2CF-4D2F-95AC-E7A6B89E6493}" type="parTrans" cxnId="{C1A3A3F5-C945-4DA7-8876-CBF7661908D0}">
      <dgm:prSet/>
      <dgm:spPr/>
      <dgm:t>
        <a:bodyPr/>
        <a:lstStyle/>
        <a:p>
          <a:endParaRPr lang="en-US"/>
        </a:p>
      </dgm:t>
    </dgm:pt>
    <dgm:pt modelId="{34889C60-5130-405C-962B-6E1DF8DBF264}" type="sibTrans" cxnId="{C1A3A3F5-C945-4DA7-8876-CBF7661908D0}">
      <dgm:prSet/>
      <dgm:spPr/>
      <dgm:t>
        <a:bodyPr/>
        <a:lstStyle/>
        <a:p>
          <a:endParaRPr lang="en-US"/>
        </a:p>
      </dgm:t>
    </dgm:pt>
    <dgm:pt modelId="{35D1D39B-106B-44A1-8D19-319B2633E5F1}">
      <dgm:prSet phldrT="[Text]" custT="1"/>
      <dgm:spPr>
        <a:solidFill>
          <a:srgbClr val="FF0000">
            <a:alpha val="40000"/>
          </a:srgbClr>
        </a:solidFill>
      </dgm:spPr>
      <dgm:t>
        <a:bodyPr vert="vert270"/>
        <a:lstStyle/>
        <a:p>
          <a:r>
            <a:rPr lang="en-US" sz="1400" b="1" i="0" baseline="0">
              <a:solidFill>
                <a:schemeClr val="tx1"/>
              </a:solidFill>
              <a:latin typeface="Arial" panose="020B0604020202020204" pitchFamily="34" charset="0"/>
            </a:rPr>
            <a:t>Sourcing information</a:t>
          </a:r>
        </a:p>
      </dgm:t>
    </dgm:pt>
    <dgm:pt modelId="{447CB67D-491E-4940-9DE1-3B4DF4F2F4BB}" type="parTrans" cxnId="{4FBABCFE-C94E-4F5C-B356-D9AEA4215E87}">
      <dgm:prSet/>
      <dgm:spPr/>
      <dgm:t>
        <a:bodyPr/>
        <a:lstStyle/>
        <a:p>
          <a:endParaRPr lang="en-US"/>
        </a:p>
      </dgm:t>
    </dgm:pt>
    <dgm:pt modelId="{E35422E7-0A65-4B22-8674-43FAE2B712BF}" type="sibTrans" cxnId="{4FBABCFE-C94E-4F5C-B356-D9AEA4215E87}">
      <dgm:prSet/>
      <dgm:spPr/>
      <dgm:t>
        <a:bodyPr/>
        <a:lstStyle/>
        <a:p>
          <a:endParaRPr lang="en-US"/>
        </a:p>
      </dgm:t>
    </dgm:pt>
    <dgm:pt modelId="{AD3D110C-1A72-465B-85AE-1FD314329312}">
      <dgm:prSet phldrT="[Text]" custT="1"/>
      <dgm:spPr>
        <a:solidFill>
          <a:srgbClr val="FF0000">
            <a:alpha val="40000"/>
          </a:srgbClr>
        </a:solidFill>
      </dgm:spPr>
      <dgm:t>
        <a:bodyPr vert="vert270"/>
        <a:lstStyle/>
        <a:p>
          <a:r>
            <a:rPr lang="en-US" sz="1400" b="1" i="0" baseline="0">
              <a:solidFill>
                <a:schemeClr val="tx1"/>
              </a:solidFill>
              <a:latin typeface="Arial" panose="020B0604020202020204" pitchFamily="34" charset="0"/>
            </a:rPr>
            <a:t>Defining problem</a:t>
          </a:r>
        </a:p>
      </dgm:t>
    </dgm:pt>
    <dgm:pt modelId="{7058CF0E-CBC0-4732-B9C4-1DF42743446E}" type="parTrans" cxnId="{6F86FB4A-5FD3-4DF6-BAED-58492746FAF9}">
      <dgm:prSet/>
      <dgm:spPr/>
      <dgm:t>
        <a:bodyPr/>
        <a:lstStyle/>
        <a:p>
          <a:endParaRPr lang="en-US"/>
        </a:p>
      </dgm:t>
    </dgm:pt>
    <dgm:pt modelId="{AE223411-62D3-4416-81AF-D2B8648D811A}" type="sibTrans" cxnId="{6F86FB4A-5FD3-4DF6-BAED-58492746FAF9}">
      <dgm:prSet/>
      <dgm:spPr/>
      <dgm:t>
        <a:bodyPr/>
        <a:lstStyle/>
        <a:p>
          <a:endParaRPr lang="en-US"/>
        </a:p>
      </dgm:t>
    </dgm:pt>
    <dgm:pt modelId="{E8CEF6A7-0092-4B5E-B592-F97CF4F8E443}">
      <dgm:prSet phldrT="[Text]" custT="1"/>
      <dgm:spPr>
        <a:solidFill>
          <a:schemeClr val="accent2">
            <a:hueOff val="0"/>
            <a:satOff val="0"/>
            <a:lumOff val="0"/>
            <a:alpha val="40000"/>
          </a:schemeClr>
        </a:solidFill>
      </dgm:spPr>
      <dgm:t>
        <a:bodyPr vert="vert270"/>
        <a:lstStyle/>
        <a:p>
          <a:r>
            <a:rPr lang="en-US" sz="1400" b="1" i="0" baseline="0">
              <a:solidFill>
                <a:schemeClr val="tx1"/>
              </a:solidFill>
              <a:latin typeface="Arial" panose="020B0604020202020204" pitchFamily="34" charset="0"/>
            </a:rPr>
            <a:t>Imagination</a:t>
          </a:r>
        </a:p>
      </dgm:t>
    </dgm:pt>
    <dgm:pt modelId="{A97E708D-559B-4743-A61B-8E4B0203CABF}" type="parTrans" cxnId="{9217C86B-BCB4-4DCF-9F21-5EC8F2CC37CB}">
      <dgm:prSet/>
      <dgm:spPr/>
      <dgm:t>
        <a:bodyPr/>
        <a:lstStyle/>
        <a:p>
          <a:endParaRPr lang="en-US"/>
        </a:p>
      </dgm:t>
    </dgm:pt>
    <dgm:pt modelId="{40754329-4B28-47B4-A54B-AF7EBC57366D}" type="sibTrans" cxnId="{9217C86B-BCB4-4DCF-9F21-5EC8F2CC37CB}">
      <dgm:prSet/>
      <dgm:spPr/>
      <dgm:t>
        <a:bodyPr/>
        <a:lstStyle/>
        <a:p>
          <a:endParaRPr lang="en-US"/>
        </a:p>
      </dgm:t>
    </dgm:pt>
    <dgm:pt modelId="{64EFE52B-418F-432C-AA46-F412652C04FE}">
      <dgm:prSet phldrT="[Text]" custT="1"/>
      <dgm:spPr>
        <a:solidFill>
          <a:schemeClr val="accent2">
            <a:hueOff val="0"/>
            <a:satOff val="0"/>
            <a:lumOff val="0"/>
            <a:alpha val="40000"/>
          </a:schemeClr>
        </a:solidFill>
      </dgm:spPr>
      <dgm:t>
        <a:bodyPr vert="vert270"/>
        <a:lstStyle/>
        <a:p>
          <a:r>
            <a:rPr lang="en-US" sz="1400" b="1" i="0" baseline="0">
              <a:solidFill>
                <a:schemeClr val="tx1"/>
              </a:solidFill>
              <a:latin typeface="Arial" panose="020B0604020202020204" pitchFamily="34" charset="0"/>
            </a:rPr>
            <a:t>Generating ideas</a:t>
          </a:r>
        </a:p>
      </dgm:t>
    </dgm:pt>
    <dgm:pt modelId="{203A3F73-418F-4A4A-8F03-3BAC714BA0E5}" type="parTrans" cxnId="{8FBA5AB7-08B4-43B4-AB2D-A6AF266E9A0B}">
      <dgm:prSet/>
      <dgm:spPr/>
      <dgm:t>
        <a:bodyPr/>
        <a:lstStyle/>
        <a:p>
          <a:endParaRPr lang="en-US"/>
        </a:p>
      </dgm:t>
    </dgm:pt>
    <dgm:pt modelId="{ECBB024E-59F9-4D91-AB64-5C58F9201E3C}" type="sibTrans" cxnId="{8FBA5AB7-08B4-43B4-AB2D-A6AF266E9A0B}">
      <dgm:prSet/>
      <dgm:spPr/>
      <dgm:t>
        <a:bodyPr/>
        <a:lstStyle/>
        <a:p>
          <a:endParaRPr lang="en-US"/>
        </a:p>
      </dgm:t>
    </dgm:pt>
    <dgm:pt modelId="{49D6D910-FA3B-4EC0-9E88-DDB767F60D68}">
      <dgm:prSet phldrT="[Text]" custT="1"/>
      <dgm:spPr>
        <a:solidFill>
          <a:schemeClr val="accent2">
            <a:hueOff val="0"/>
            <a:satOff val="0"/>
            <a:lumOff val="0"/>
            <a:alpha val="40000"/>
          </a:schemeClr>
        </a:solidFill>
      </dgm:spPr>
      <dgm:t>
        <a:bodyPr vert="vert270"/>
        <a:lstStyle/>
        <a:p>
          <a:r>
            <a:rPr lang="en-US" sz="1400" b="1" i="0" baseline="0" err="1">
              <a:solidFill>
                <a:schemeClr val="tx1"/>
              </a:solidFill>
              <a:latin typeface="Arial" panose="020B0604020202020204" pitchFamily="34" charset="0"/>
            </a:rPr>
            <a:t>Visualising</a:t>
          </a:r>
          <a:r>
            <a:rPr lang="en-US" sz="1400" b="1" i="0" baseline="0">
              <a:solidFill>
                <a:schemeClr val="tx1"/>
              </a:solidFill>
              <a:latin typeface="Arial" panose="020B0604020202020204" pitchFamily="34" charset="0"/>
            </a:rPr>
            <a:t>/</a:t>
          </a:r>
          <a:r>
            <a:rPr lang="en-US" sz="1400" b="1" i="0" baseline="0" err="1">
              <a:solidFill>
                <a:schemeClr val="tx1"/>
              </a:solidFill>
              <a:latin typeface="Arial" panose="020B0604020202020204" pitchFamily="34" charset="0"/>
            </a:rPr>
            <a:t>Realising</a:t>
          </a:r>
          <a:endParaRPr lang="en-US" sz="1400" b="1" i="0" baseline="0">
            <a:solidFill>
              <a:schemeClr val="tx1"/>
            </a:solidFill>
            <a:latin typeface="Arial" panose="020B0604020202020204" pitchFamily="34" charset="0"/>
          </a:endParaRPr>
        </a:p>
      </dgm:t>
    </dgm:pt>
    <dgm:pt modelId="{2581AFFE-FCB7-46F9-8B60-CACC5BA1BF86}" type="parTrans" cxnId="{0C282EFC-7E45-4C9B-9B76-39097B83510B}">
      <dgm:prSet/>
      <dgm:spPr/>
      <dgm:t>
        <a:bodyPr/>
        <a:lstStyle/>
        <a:p>
          <a:endParaRPr lang="en-US"/>
        </a:p>
      </dgm:t>
    </dgm:pt>
    <dgm:pt modelId="{B3A5C6F1-D18A-4387-B449-C1A4DBFD9B4E}" type="sibTrans" cxnId="{0C282EFC-7E45-4C9B-9B76-39097B83510B}">
      <dgm:prSet/>
      <dgm:spPr/>
      <dgm:t>
        <a:bodyPr/>
        <a:lstStyle/>
        <a:p>
          <a:endParaRPr lang="en-US"/>
        </a:p>
      </dgm:t>
    </dgm:pt>
    <dgm:pt modelId="{3856BA0C-B57B-4784-97DD-E14B2ED484E0}">
      <dgm:prSet phldrT="[Text]" custT="1"/>
      <dgm:spPr>
        <a:solidFill>
          <a:schemeClr val="accent2">
            <a:hueOff val="0"/>
            <a:satOff val="0"/>
            <a:lumOff val="0"/>
            <a:alpha val="40000"/>
          </a:schemeClr>
        </a:solidFill>
      </dgm:spPr>
      <dgm:t>
        <a:bodyPr vert="vert270"/>
        <a:lstStyle/>
        <a:p>
          <a:r>
            <a:rPr lang="en-US" sz="1400" b="1" i="0" baseline="0">
              <a:solidFill>
                <a:schemeClr val="tx1"/>
              </a:solidFill>
              <a:latin typeface="Arial" panose="020B0604020202020204" pitchFamily="34" charset="0"/>
            </a:rPr>
            <a:t>Making solutions</a:t>
          </a:r>
        </a:p>
      </dgm:t>
    </dgm:pt>
    <dgm:pt modelId="{E5B894E2-B4D8-422C-9A01-3BE358AA302A}" type="parTrans" cxnId="{59ECF65F-70DC-47E0-90AD-5D2E0393E370}">
      <dgm:prSet/>
      <dgm:spPr/>
      <dgm:t>
        <a:bodyPr/>
        <a:lstStyle/>
        <a:p>
          <a:endParaRPr lang="en-US"/>
        </a:p>
      </dgm:t>
    </dgm:pt>
    <dgm:pt modelId="{698FF6FC-3E22-4040-AF81-879736EAE248}" type="sibTrans" cxnId="{59ECF65F-70DC-47E0-90AD-5D2E0393E370}">
      <dgm:prSet/>
      <dgm:spPr/>
      <dgm:t>
        <a:bodyPr/>
        <a:lstStyle/>
        <a:p>
          <a:endParaRPr lang="en-US"/>
        </a:p>
      </dgm:t>
    </dgm:pt>
    <dgm:pt modelId="{0765D050-C6A9-4C5C-9735-1050B8F9944F}">
      <dgm:prSet phldrT="[Text]" custT="1"/>
      <dgm:spPr>
        <a:solidFill>
          <a:srgbClr val="FFC000">
            <a:alpha val="50000"/>
          </a:srgbClr>
        </a:solidFill>
      </dgm:spPr>
      <dgm:t>
        <a:bodyPr vert="vert270"/>
        <a:lstStyle/>
        <a:p>
          <a:r>
            <a:rPr lang="en-US" sz="1400" b="1" i="0" baseline="0">
              <a:solidFill>
                <a:schemeClr val="tx1"/>
              </a:solidFill>
              <a:latin typeface="Arial" panose="020B0604020202020204" pitchFamily="34" charset="0"/>
            </a:rPr>
            <a:t>Pattern recognition</a:t>
          </a:r>
        </a:p>
      </dgm:t>
    </dgm:pt>
    <dgm:pt modelId="{B684E7D4-0345-4CB5-A30C-386EE09C3651}" type="parTrans" cxnId="{B853F435-5BB9-495E-BC2C-BCCBDA5BA4A2}">
      <dgm:prSet/>
      <dgm:spPr/>
      <dgm:t>
        <a:bodyPr/>
        <a:lstStyle/>
        <a:p>
          <a:endParaRPr lang="en-US"/>
        </a:p>
      </dgm:t>
    </dgm:pt>
    <dgm:pt modelId="{C94894DC-90B6-4D35-B2A9-53F4D002D241}" type="sibTrans" cxnId="{B853F435-5BB9-495E-BC2C-BCCBDA5BA4A2}">
      <dgm:prSet/>
      <dgm:spPr/>
      <dgm:t>
        <a:bodyPr/>
        <a:lstStyle/>
        <a:p>
          <a:endParaRPr lang="en-US"/>
        </a:p>
      </dgm:t>
    </dgm:pt>
    <dgm:pt modelId="{E9B92C72-9B2F-4FB4-8D9F-DA3B5404D5AE}">
      <dgm:prSet phldrT="[Text]" custT="1"/>
      <dgm:spPr>
        <a:solidFill>
          <a:srgbClr val="FFC000">
            <a:alpha val="50000"/>
          </a:srgbClr>
        </a:solidFill>
      </dgm:spPr>
      <dgm:t>
        <a:bodyPr vert="vert270"/>
        <a:lstStyle/>
        <a:p>
          <a:r>
            <a:rPr lang="en-US" sz="1400" b="1" i="0" baseline="0">
              <a:solidFill>
                <a:schemeClr val="tx1"/>
              </a:solidFill>
              <a:latin typeface="Arial" panose="020B0604020202020204" pitchFamily="34" charset="0"/>
            </a:rPr>
            <a:t>Holistic thinking</a:t>
          </a:r>
        </a:p>
      </dgm:t>
    </dgm:pt>
    <dgm:pt modelId="{D92BAD52-A452-4760-981E-986149CBD932}" type="parTrans" cxnId="{F55E0200-71DD-49FD-9C9D-B8F7FE5C58F5}">
      <dgm:prSet/>
      <dgm:spPr/>
      <dgm:t>
        <a:bodyPr/>
        <a:lstStyle/>
        <a:p>
          <a:endParaRPr lang="en-US"/>
        </a:p>
      </dgm:t>
    </dgm:pt>
    <dgm:pt modelId="{031B7CC5-CD38-4E89-A60E-46F923634F0C}" type="sibTrans" cxnId="{F55E0200-71DD-49FD-9C9D-B8F7FE5C58F5}">
      <dgm:prSet/>
      <dgm:spPr/>
      <dgm:t>
        <a:bodyPr/>
        <a:lstStyle/>
        <a:p>
          <a:endParaRPr lang="en-US"/>
        </a:p>
      </dgm:t>
    </dgm:pt>
    <dgm:pt modelId="{4F5EE789-8361-4020-B844-1610E2720127}">
      <dgm:prSet phldrT="[Text]" custT="1"/>
      <dgm:spPr>
        <a:solidFill>
          <a:srgbClr val="FFC000">
            <a:alpha val="50000"/>
          </a:srgbClr>
        </a:solidFill>
      </dgm:spPr>
      <dgm:t>
        <a:bodyPr vert="vert270"/>
        <a:lstStyle/>
        <a:p>
          <a:r>
            <a:rPr lang="en-US" sz="1400" b="1" i="0" baseline="0">
              <a:solidFill>
                <a:schemeClr val="tx1"/>
              </a:solidFill>
              <a:latin typeface="Arial" panose="020B0604020202020204" pitchFamily="34" charset="0"/>
            </a:rPr>
            <a:t>Synthesis</a:t>
          </a:r>
        </a:p>
      </dgm:t>
    </dgm:pt>
    <dgm:pt modelId="{0A42C0A7-53BA-4F45-9E8D-79E96A418A2D}" type="parTrans" cxnId="{80137C91-40EF-48CB-8810-DEB865AC319C}">
      <dgm:prSet/>
      <dgm:spPr/>
      <dgm:t>
        <a:bodyPr/>
        <a:lstStyle/>
        <a:p>
          <a:endParaRPr lang="en-US"/>
        </a:p>
      </dgm:t>
    </dgm:pt>
    <dgm:pt modelId="{6FB584C9-9A3C-489F-92DF-529881A7B501}" type="sibTrans" cxnId="{80137C91-40EF-48CB-8810-DEB865AC319C}">
      <dgm:prSet/>
      <dgm:spPr/>
      <dgm:t>
        <a:bodyPr/>
        <a:lstStyle/>
        <a:p>
          <a:endParaRPr lang="en-US"/>
        </a:p>
      </dgm:t>
    </dgm:pt>
    <dgm:pt modelId="{730C50BD-44CB-4E4E-B792-5BAF17078E20}">
      <dgm:prSet phldrT="[Text]" custT="1"/>
      <dgm:spPr>
        <a:solidFill>
          <a:srgbClr val="FFC000">
            <a:alpha val="50000"/>
          </a:srgbClr>
        </a:solidFill>
      </dgm:spPr>
      <dgm:t>
        <a:bodyPr vert="vert270"/>
        <a:lstStyle/>
        <a:p>
          <a:r>
            <a:rPr lang="en-US" sz="1400" b="1" i="0" baseline="0">
              <a:solidFill>
                <a:schemeClr val="tx1"/>
              </a:solidFill>
              <a:latin typeface="Arial" panose="020B0604020202020204" pitchFamily="34" charset="0"/>
            </a:rPr>
            <a:t>Opportunity recognition</a:t>
          </a:r>
        </a:p>
      </dgm:t>
    </dgm:pt>
    <dgm:pt modelId="{6A38E865-B77F-4736-ABCE-E133C6C1070C}" type="parTrans" cxnId="{B4643FD9-FDF0-425B-AE52-0B24069FEAFD}">
      <dgm:prSet/>
      <dgm:spPr/>
      <dgm:t>
        <a:bodyPr/>
        <a:lstStyle/>
        <a:p>
          <a:endParaRPr lang="en-US"/>
        </a:p>
      </dgm:t>
    </dgm:pt>
    <dgm:pt modelId="{11EF4B81-BA01-4F80-A27C-2B0CCAE505BB}" type="sibTrans" cxnId="{B4643FD9-FDF0-425B-AE52-0B24069FEAFD}">
      <dgm:prSet/>
      <dgm:spPr/>
      <dgm:t>
        <a:bodyPr/>
        <a:lstStyle/>
        <a:p>
          <a:endParaRPr lang="en-US"/>
        </a:p>
      </dgm:t>
    </dgm:pt>
    <dgm:pt modelId="{7D074C33-9C3F-4A79-93E9-E72E2EF873DA}">
      <dgm:prSet phldrT="[Text]" custT="1"/>
      <dgm:spPr>
        <a:solidFill>
          <a:srgbClr val="FFC000">
            <a:alpha val="50000"/>
          </a:srgbClr>
        </a:solidFill>
      </dgm:spPr>
      <dgm:t>
        <a:bodyPr vert="vert270"/>
        <a:lstStyle/>
        <a:p>
          <a:r>
            <a:rPr lang="en-US" sz="1400" b="1" i="0" baseline="0">
              <a:solidFill>
                <a:schemeClr val="tx1"/>
              </a:solidFill>
              <a:latin typeface="Arial" panose="020B0604020202020204" pitchFamily="34" charset="0"/>
            </a:rPr>
            <a:t>Analysis</a:t>
          </a:r>
        </a:p>
      </dgm:t>
    </dgm:pt>
    <dgm:pt modelId="{671C5307-5610-4987-BA43-7DCE717E5D82}" type="parTrans" cxnId="{F8EBB1BE-09EF-4A83-BA66-A44A62F39980}">
      <dgm:prSet/>
      <dgm:spPr/>
      <dgm:t>
        <a:bodyPr/>
        <a:lstStyle/>
        <a:p>
          <a:endParaRPr lang="en-US"/>
        </a:p>
      </dgm:t>
    </dgm:pt>
    <dgm:pt modelId="{A8E28078-EAE7-44E4-A536-54D8F11CBAA4}" type="sibTrans" cxnId="{F8EBB1BE-09EF-4A83-BA66-A44A62F39980}">
      <dgm:prSet/>
      <dgm:spPr/>
      <dgm:t>
        <a:bodyPr/>
        <a:lstStyle/>
        <a:p>
          <a:endParaRPr lang="en-US"/>
        </a:p>
      </dgm:t>
    </dgm:pt>
    <dgm:pt modelId="{41FC3827-E9FC-40A6-8EB0-04422C67BC5A}">
      <dgm:prSet phldrT="[Text]" custT="1"/>
      <dgm:spPr>
        <a:solidFill>
          <a:schemeClr val="accent2">
            <a:hueOff val="0"/>
            <a:satOff val="0"/>
            <a:lumOff val="0"/>
            <a:alpha val="50000"/>
          </a:schemeClr>
        </a:solidFill>
      </dgm:spPr>
      <dgm:t>
        <a:bodyPr vert="vert270"/>
        <a:lstStyle/>
        <a:p>
          <a:r>
            <a:rPr lang="en-US" sz="1400" b="1" i="0" baseline="0">
              <a:solidFill>
                <a:schemeClr val="tx1"/>
              </a:solidFill>
              <a:latin typeface="Arial" panose="020B0604020202020204" pitchFamily="34" charset="0"/>
            </a:rPr>
            <a:t>Deconstruction</a:t>
          </a:r>
        </a:p>
      </dgm:t>
    </dgm:pt>
    <dgm:pt modelId="{6134BA4E-CE60-4C23-B2C6-FB4D61587F2C}" type="parTrans" cxnId="{8ADCC761-D430-474E-9C4C-F29394BB03A2}">
      <dgm:prSet/>
      <dgm:spPr/>
      <dgm:t>
        <a:bodyPr/>
        <a:lstStyle/>
        <a:p>
          <a:endParaRPr lang="en-US"/>
        </a:p>
      </dgm:t>
    </dgm:pt>
    <dgm:pt modelId="{B3864164-FABA-4E45-9412-E15B62F00E1B}" type="sibTrans" cxnId="{8ADCC761-D430-474E-9C4C-F29394BB03A2}">
      <dgm:prSet/>
      <dgm:spPr/>
      <dgm:t>
        <a:bodyPr/>
        <a:lstStyle/>
        <a:p>
          <a:endParaRPr lang="en-US"/>
        </a:p>
      </dgm:t>
    </dgm:pt>
    <dgm:pt modelId="{A28EBE36-1AE6-455D-A463-9F4120ECECEF}">
      <dgm:prSet phldrT="[Text]" custT="1"/>
      <dgm:spPr>
        <a:solidFill>
          <a:srgbClr val="DF7351">
            <a:alpha val="50000"/>
          </a:srgbClr>
        </a:solidFill>
      </dgm:spPr>
      <dgm:t>
        <a:bodyPr vert="vert270"/>
        <a:lstStyle/>
        <a:p>
          <a:r>
            <a:rPr lang="en-US" sz="1400" b="1" i="0" baseline="0">
              <a:solidFill>
                <a:schemeClr val="tx1"/>
              </a:solidFill>
              <a:latin typeface="Arial" panose="020B0604020202020204" pitchFamily="34" charset="0"/>
            </a:rPr>
            <a:t>Logical thinking</a:t>
          </a:r>
        </a:p>
      </dgm:t>
    </dgm:pt>
    <dgm:pt modelId="{0DFD216F-0EA0-4EF3-ABA0-717FA3D1EB7F}" type="parTrans" cxnId="{3779E8A7-1D00-4567-837D-46F6A9B9C06F}">
      <dgm:prSet/>
      <dgm:spPr/>
      <dgm:t>
        <a:bodyPr/>
        <a:lstStyle/>
        <a:p>
          <a:endParaRPr lang="en-US"/>
        </a:p>
      </dgm:t>
    </dgm:pt>
    <dgm:pt modelId="{58A09384-60A2-4A3F-8351-46D1268A98E6}" type="sibTrans" cxnId="{3779E8A7-1D00-4567-837D-46F6A9B9C06F}">
      <dgm:prSet/>
      <dgm:spPr/>
      <dgm:t>
        <a:bodyPr/>
        <a:lstStyle/>
        <a:p>
          <a:endParaRPr lang="en-US"/>
        </a:p>
      </dgm:t>
    </dgm:pt>
    <dgm:pt modelId="{76A4F378-CCA0-4C38-8A22-4DB373FF744D}">
      <dgm:prSet phldrT="[Text]" custT="1"/>
      <dgm:spPr>
        <a:solidFill>
          <a:srgbClr val="DF7351">
            <a:alpha val="50000"/>
          </a:srgbClr>
        </a:solidFill>
      </dgm:spPr>
      <dgm:t>
        <a:bodyPr vert="vert270"/>
        <a:lstStyle/>
        <a:p>
          <a:r>
            <a:rPr lang="en-US" sz="1400" b="1" i="0" baseline="0">
              <a:solidFill>
                <a:schemeClr val="tx1"/>
              </a:solidFill>
              <a:latin typeface="Arial" panose="020B0604020202020204" pitchFamily="34" charset="0"/>
            </a:rPr>
            <a:t>Judgement</a:t>
          </a:r>
        </a:p>
      </dgm:t>
    </dgm:pt>
    <dgm:pt modelId="{82CADE1E-8A5C-4580-9795-EF54653B97AD}" type="parTrans" cxnId="{CC79DB7A-2B9E-47E2-B62F-7844D3803A07}">
      <dgm:prSet/>
      <dgm:spPr/>
      <dgm:t>
        <a:bodyPr/>
        <a:lstStyle/>
        <a:p>
          <a:endParaRPr lang="en-US"/>
        </a:p>
      </dgm:t>
    </dgm:pt>
    <dgm:pt modelId="{A096150C-13E1-445B-804D-C7EE0655129C}" type="sibTrans" cxnId="{CC79DB7A-2B9E-47E2-B62F-7844D3803A07}">
      <dgm:prSet/>
      <dgm:spPr/>
      <dgm:t>
        <a:bodyPr/>
        <a:lstStyle/>
        <a:p>
          <a:endParaRPr lang="en-US"/>
        </a:p>
      </dgm:t>
    </dgm:pt>
    <dgm:pt modelId="{CDAE41C6-BD4E-4EC9-AE05-A3F3235AA793}">
      <dgm:prSet phldrT="[Text]" custT="1"/>
      <dgm:spPr>
        <a:solidFill>
          <a:srgbClr val="DF7351">
            <a:alpha val="50000"/>
          </a:srgbClr>
        </a:solidFill>
      </dgm:spPr>
      <dgm:t>
        <a:bodyPr vert="vert270"/>
        <a:lstStyle/>
        <a:p>
          <a:r>
            <a:rPr lang="en-US" sz="1400" b="1" i="0" baseline="0">
              <a:solidFill>
                <a:schemeClr val="tx1"/>
              </a:solidFill>
              <a:latin typeface="Arial" panose="020B0604020202020204" pitchFamily="34" charset="0"/>
            </a:rPr>
            <a:t>Computational thinking</a:t>
          </a:r>
        </a:p>
      </dgm:t>
    </dgm:pt>
    <dgm:pt modelId="{FF47FB5E-BADB-4403-9D4B-AB7A1F45D19D}" type="parTrans" cxnId="{F0BB20A3-15D4-4BAE-8861-FAEAE5CC52F2}">
      <dgm:prSet/>
      <dgm:spPr/>
      <dgm:t>
        <a:bodyPr/>
        <a:lstStyle/>
        <a:p>
          <a:endParaRPr lang="en-US"/>
        </a:p>
      </dgm:t>
    </dgm:pt>
    <dgm:pt modelId="{9E7D7E9C-41DC-4FFB-A6E0-8080C1B50D42}" type="sibTrans" cxnId="{F0BB20A3-15D4-4BAE-8861-FAEAE5CC52F2}">
      <dgm:prSet/>
      <dgm:spPr/>
      <dgm:t>
        <a:bodyPr/>
        <a:lstStyle/>
        <a:p>
          <a:endParaRPr lang="en-US"/>
        </a:p>
      </dgm:t>
    </dgm:pt>
    <dgm:pt modelId="{42A90E9B-B465-4C63-A2EF-68CD58C20DEA}">
      <dgm:prSet phldrT="[Text]" custT="1"/>
      <dgm:spPr>
        <a:solidFill>
          <a:schemeClr val="accent1">
            <a:lumMod val="60000"/>
            <a:lumOff val="40000"/>
          </a:schemeClr>
        </a:solidFill>
      </dgm:spPr>
      <dgm:t>
        <a:bodyPr vert="vert270"/>
        <a:lstStyle/>
        <a:p>
          <a:r>
            <a:rPr lang="en-US" sz="1600" b="1" i="0" baseline="0">
              <a:solidFill>
                <a:schemeClr val="tx1"/>
              </a:solidFill>
            </a:rPr>
            <a:t>Sorting</a:t>
          </a:r>
        </a:p>
      </dgm:t>
    </dgm:pt>
    <dgm:pt modelId="{C66E72E6-6D09-4428-B02E-808F78E5464D}" type="parTrans" cxnId="{930F00F5-8183-482F-9582-A02947F42479}">
      <dgm:prSet/>
      <dgm:spPr/>
      <dgm:t>
        <a:bodyPr/>
        <a:lstStyle/>
        <a:p>
          <a:endParaRPr lang="en-US"/>
        </a:p>
      </dgm:t>
    </dgm:pt>
    <dgm:pt modelId="{061C948C-08E8-4364-9743-02E7AE473B92}" type="sibTrans" cxnId="{930F00F5-8183-482F-9582-A02947F42479}">
      <dgm:prSet/>
      <dgm:spPr/>
      <dgm:t>
        <a:bodyPr/>
        <a:lstStyle/>
        <a:p>
          <a:endParaRPr lang="en-US"/>
        </a:p>
      </dgm:t>
    </dgm:pt>
    <dgm:pt modelId="{3FF2A11F-4930-4F5E-BA6C-A062273CE5BB}">
      <dgm:prSet phldrT="[Text]" custT="1"/>
      <dgm:spPr>
        <a:solidFill>
          <a:srgbClr val="E749C9">
            <a:alpha val="30000"/>
          </a:srgbClr>
        </a:solidFill>
      </dgm:spPr>
      <dgm:t>
        <a:bodyPr vert="vert270"/>
        <a:lstStyle/>
        <a:p>
          <a:r>
            <a:rPr lang="en-US" sz="1400" b="1" i="0" baseline="0">
              <a:solidFill>
                <a:schemeClr val="tx1"/>
              </a:solidFill>
              <a:latin typeface="Arial" panose="020B0604020202020204" pitchFamily="34" charset="0"/>
            </a:rPr>
            <a:t>Reflection</a:t>
          </a:r>
        </a:p>
      </dgm:t>
    </dgm:pt>
    <dgm:pt modelId="{1D4326A1-6604-4231-A78A-9871962102CF}" type="parTrans" cxnId="{6B33CCC0-E68E-4D5F-8D20-491A075589B7}">
      <dgm:prSet/>
      <dgm:spPr/>
      <dgm:t>
        <a:bodyPr/>
        <a:lstStyle/>
        <a:p>
          <a:endParaRPr lang="en-US"/>
        </a:p>
      </dgm:t>
    </dgm:pt>
    <dgm:pt modelId="{8461A663-8B02-4516-B67B-45D56D47EB86}" type="sibTrans" cxnId="{6B33CCC0-E68E-4D5F-8D20-491A075589B7}">
      <dgm:prSet/>
      <dgm:spPr/>
      <dgm:t>
        <a:bodyPr/>
        <a:lstStyle/>
        <a:p>
          <a:endParaRPr lang="en-US"/>
        </a:p>
      </dgm:t>
    </dgm:pt>
    <dgm:pt modelId="{32F0557B-92CA-45FD-ABED-6059BFCCEFDA}">
      <dgm:prSet phldrT="[Text]" custT="1"/>
      <dgm:spPr>
        <a:solidFill>
          <a:srgbClr val="00B0F0">
            <a:alpha val="30000"/>
          </a:srgbClr>
        </a:solidFill>
      </dgm:spPr>
      <dgm:t>
        <a:bodyPr vert="vert270"/>
        <a:lstStyle/>
        <a:p>
          <a:r>
            <a:rPr lang="en-US" sz="1400" b="1" i="0" baseline="0">
              <a:solidFill>
                <a:schemeClr val="tx1"/>
              </a:solidFill>
              <a:latin typeface="Arial" panose="020B0604020202020204" pitchFamily="34" charset="0"/>
            </a:rPr>
            <a:t>Self-motivation</a:t>
          </a:r>
        </a:p>
      </dgm:t>
    </dgm:pt>
    <dgm:pt modelId="{E1E8D614-AC7D-40D5-9B5F-EB60356D96A0}" type="parTrans" cxnId="{FFB258D4-9123-4EB2-9657-256BFA8D8025}">
      <dgm:prSet/>
      <dgm:spPr/>
      <dgm:t>
        <a:bodyPr/>
        <a:lstStyle/>
        <a:p>
          <a:endParaRPr lang="en-US"/>
        </a:p>
      </dgm:t>
    </dgm:pt>
    <dgm:pt modelId="{30751A0C-C1A3-42BA-84B4-8F6654D29C58}" type="sibTrans" cxnId="{FFB258D4-9123-4EB2-9657-256BFA8D8025}">
      <dgm:prSet/>
      <dgm:spPr/>
      <dgm:t>
        <a:bodyPr/>
        <a:lstStyle/>
        <a:p>
          <a:endParaRPr lang="en-US"/>
        </a:p>
      </dgm:t>
    </dgm:pt>
    <dgm:pt modelId="{A8A0C3C4-4705-4862-80E6-4DEF0CF1EFFF}">
      <dgm:prSet phldrT="[Text]" custT="1"/>
      <dgm:spPr>
        <a:solidFill>
          <a:srgbClr val="FFFF00">
            <a:alpha val="50000"/>
          </a:srgbClr>
        </a:solidFill>
      </dgm:spPr>
      <dgm:t>
        <a:bodyPr vert="vert270"/>
        <a:lstStyle/>
        <a:p>
          <a:r>
            <a:rPr lang="en-US" sz="1400" b="1" i="0" baseline="0">
              <a:solidFill>
                <a:schemeClr val="tx1"/>
              </a:solidFill>
              <a:latin typeface="Arial" panose="020B0604020202020204" pitchFamily="34" charset="0"/>
            </a:rPr>
            <a:t>Relationship building</a:t>
          </a:r>
        </a:p>
      </dgm:t>
    </dgm:pt>
    <dgm:pt modelId="{49FDE5FC-1592-48AD-92DD-4E8B7ABDE509}" type="parTrans" cxnId="{6588F7A1-CC7E-46A2-8F47-BAE6173B2ADF}">
      <dgm:prSet/>
      <dgm:spPr/>
      <dgm:t>
        <a:bodyPr/>
        <a:lstStyle/>
        <a:p>
          <a:endParaRPr lang="en-US"/>
        </a:p>
      </dgm:t>
    </dgm:pt>
    <dgm:pt modelId="{023E49E4-529D-477F-98B2-D7EF622CABDB}" type="sibTrans" cxnId="{6588F7A1-CC7E-46A2-8F47-BAE6173B2ADF}">
      <dgm:prSet/>
      <dgm:spPr/>
      <dgm:t>
        <a:bodyPr/>
        <a:lstStyle/>
        <a:p>
          <a:endParaRPr lang="en-US"/>
        </a:p>
      </dgm:t>
    </dgm:pt>
    <dgm:pt modelId="{A419776A-3FF7-40BB-8499-EEE9C8E60319}" type="pres">
      <dgm:prSet presAssocID="{D774DEC7-01D8-44DB-A9BB-91166D1DA6CB}" presName="Name0" presStyleCnt="0">
        <dgm:presLayoutVars>
          <dgm:chPref val="1"/>
          <dgm:dir/>
          <dgm:animOne val="branch"/>
          <dgm:animLvl val="lvl"/>
          <dgm:resizeHandles/>
        </dgm:presLayoutVars>
      </dgm:prSet>
      <dgm:spPr/>
    </dgm:pt>
    <dgm:pt modelId="{92FDB3DF-5C71-49B9-A667-F11EBA156EA5}" type="pres">
      <dgm:prSet presAssocID="{5719B3EA-B4A2-4418-8F5A-3CAB21E0F535}" presName="vertOne" presStyleCnt="0"/>
      <dgm:spPr/>
    </dgm:pt>
    <dgm:pt modelId="{A2516554-AC87-425C-A1B3-028B5EE0B60F}" type="pres">
      <dgm:prSet presAssocID="{5719B3EA-B4A2-4418-8F5A-3CAB21E0F535}" presName="txOne" presStyleLbl="node0" presStyleIdx="0" presStyleCnt="1" custScaleX="100021" custScaleY="34635" custLinFactY="-26206" custLinFactNeighborX="0" custLinFactNeighborY="-100000">
        <dgm:presLayoutVars>
          <dgm:chPref val="3"/>
        </dgm:presLayoutVars>
      </dgm:prSet>
      <dgm:spPr/>
    </dgm:pt>
    <dgm:pt modelId="{8CC96237-F7BB-43B7-9238-4AC1D289D965}" type="pres">
      <dgm:prSet presAssocID="{5719B3EA-B4A2-4418-8F5A-3CAB21E0F535}" presName="parTransOne" presStyleCnt="0"/>
      <dgm:spPr/>
    </dgm:pt>
    <dgm:pt modelId="{F6E9B137-D530-42FA-B497-B26A4C66BDEC}" type="pres">
      <dgm:prSet presAssocID="{5719B3EA-B4A2-4418-8F5A-3CAB21E0F535}" presName="horzOne" presStyleCnt="0"/>
      <dgm:spPr/>
    </dgm:pt>
    <dgm:pt modelId="{F3D10144-5837-46BB-A9AF-B25F91D8C528}" type="pres">
      <dgm:prSet presAssocID="{C6AE875F-402A-4031-AC88-16A2ADBCC3FA}" presName="vertTwo" presStyleCnt="0"/>
      <dgm:spPr/>
    </dgm:pt>
    <dgm:pt modelId="{D8F0CD8F-15A1-466D-A5E4-8508DF8BDA5A}" type="pres">
      <dgm:prSet presAssocID="{C6AE875F-402A-4031-AC88-16A2ADBCC3FA}" presName="txTwo" presStyleLbl="node2" presStyleIdx="0" presStyleCnt="3" custScaleY="40215">
        <dgm:presLayoutVars>
          <dgm:chPref val="3"/>
        </dgm:presLayoutVars>
      </dgm:prSet>
      <dgm:spPr/>
    </dgm:pt>
    <dgm:pt modelId="{C80D95F8-2F43-485E-A028-4BD6089828E5}" type="pres">
      <dgm:prSet presAssocID="{C6AE875F-402A-4031-AC88-16A2ADBCC3FA}" presName="parTransTwo" presStyleCnt="0"/>
      <dgm:spPr/>
    </dgm:pt>
    <dgm:pt modelId="{A7AA73CF-B1D7-4BAC-9DB4-BD26D6D30BDF}" type="pres">
      <dgm:prSet presAssocID="{C6AE875F-402A-4031-AC88-16A2ADBCC3FA}" presName="horzTwo" presStyleCnt="0"/>
      <dgm:spPr/>
    </dgm:pt>
    <dgm:pt modelId="{59E1DD64-3205-4749-8D72-3BB75C6740B8}" type="pres">
      <dgm:prSet presAssocID="{BE54EE11-C549-47A4-8037-E45C251CB4AC}" presName="vertThree" presStyleCnt="0"/>
      <dgm:spPr/>
    </dgm:pt>
    <dgm:pt modelId="{4D7887EC-69D1-4E74-A2E4-D44457B33FF4}" type="pres">
      <dgm:prSet presAssocID="{BE54EE11-C549-47A4-8037-E45C251CB4AC}" presName="txThree" presStyleLbl="node3" presStyleIdx="0" presStyleCnt="12" custScaleX="93197" custScaleY="30136">
        <dgm:presLayoutVars>
          <dgm:chPref val="3"/>
        </dgm:presLayoutVars>
      </dgm:prSet>
      <dgm:spPr/>
    </dgm:pt>
    <dgm:pt modelId="{B229FCAF-095C-4A8E-9F93-7DEDB37931BD}" type="pres">
      <dgm:prSet presAssocID="{BE54EE11-C549-47A4-8037-E45C251CB4AC}" presName="parTransThree" presStyleCnt="0"/>
      <dgm:spPr/>
    </dgm:pt>
    <dgm:pt modelId="{C7316BDB-4901-4DDA-9544-1911DE751E5D}" type="pres">
      <dgm:prSet presAssocID="{BE54EE11-C549-47A4-8037-E45C251CB4AC}" presName="horzThree" presStyleCnt="0"/>
      <dgm:spPr/>
    </dgm:pt>
    <dgm:pt modelId="{312D0CCB-EB7E-4C64-8F6A-8F17342A2F0D}" type="pres">
      <dgm:prSet presAssocID="{7C29F84B-B2D5-4FB1-A1F2-2CD3AF0D64A0}" presName="vertFour" presStyleCnt="0">
        <dgm:presLayoutVars>
          <dgm:chPref val="3"/>
        </dgm:presLayoutVars>
      </dgm:prSet>
      <dgm:spPr/>
    </dgm:pt>
    <dgm:pt modelId="{E76D2401-8DF4-4529-B13B-E8B48455BFF8}" type="pres">
      <dgm:prSet presAssocID="{7C29F84B-B2D5-4FB1-A1F2-2CD3AF0D64A0}" presName="txFour" presStyleLbl="node4" presStyleIdx="0" presStyleCnt="50" custScaleY="106724" custLinFactNeighborX="-928">
        <dgm:presLayoutVars>
          <dgm:chPref val="3"/>
        </dgm:presLayoutVars>
      </dgm:prSet>
      <dgm:spPr/>
    </dgm:pt>
    <dgm:pt modelId="{94051744-CA78-4D41-A9E1-2087B3231AB6}" type="pres">
      <dgm:prSet presAssocID="{7C29F84B-B2D5-4FB1-A1F2-2CD3AF0D64A0}" presName="horzFour" presStyleCnt="0"/>
      <dgm:spPr/>
    </dgm:pt>
    <dgm:pt modelId="{E4BBCE86-2368-4F8F-9EF0-2491FC7609EF}" type="pres">
      <dgm:prSet presAssocID="{421D260F-6FB3-4BEC-8A4E-C021A5C02091}" presName="sibSpaceFour" presStyleCnt="0"/>
      <dgm:spPr/>
    </dgm:pt>
    <dgm:pt modelId="{70042025-01F8-4DDB-BBBB-A6E9440DE384}" type="pres">
      <dgm:prSet presAssocID="{9D066AED-1364-46F4-8A79-6B1BC5B11D6C}" presName="vertFour" presStyleCnt="0">
        <dgm:presLayoutVars>
          <dgm:chPref val="3"/>
        </dgm:presLayoutVars>
      </dgm:prSet>
      <dgm:spPr/>
    </dgm:pt>
    <dgm:pt modelId="{BDC959BE-7430-441F-A745-998826B2AE7E}" type="pres">
      <dgm:prSet presAssocID="{9D066AED-1364-46F4-8A79-6B1BC5B11D6C}" presName="txFour" presStyleLbl="node4" presStyleIdx="1" presStyleCnt="50" custScaleY="106724">
        <dgm:presLayoutVars>
          <dgm:chPref val="3"/>
        </dgm:presLayoutVars>
      </dgm:prSet>
      <dgm:spPr/>
    </dgm:pt>
    <dgm:pt modelId="{4C33BC20-9BC9-471D-86AC-34BF2AD24C7E}" type="pres">
      <dgm:prSet presAssocID="{9D066AED-1364-46F4-8A79-6B1BC5B11D6C}" presName="horzFour" presStyleCnt="0"/>
      <dgm:spPr/>
    </dgm:pt>
    <dgm:pt modelId="{39544B95-EF52-4B66-80D7-58E345D27E96}" type="pres">
      <dgm:prSet presAssocID="{78754715-11CE-4E6D-8886-D090ED88E453}" presName="sibSpaceFour" presStyleCnt="0"/>
      <dgm:spPr/>
    </dgm:pt>
    <dgm:pt modelId="{69337C5C-FF87-4305-802C-806BAA989227}" type="pres">
      <dgm:prSet presAssocID="{42A90E9B-B465-4C63-A2EF-68CD58C20DEA}" presName="vertFour" presStyleCnt="0">
        <dgm:presLayoutVars>
          <dgm:chPref val="3"/>
        </dgm:presLayoutVars>
      </dgm:prSet>
      <dgm:spPr/>
    </dgm:pt>
    <dgm:pt modelId="{77301E78-CC2D-43A9-AE35-084313573CAC}" type="pres">
      <dgm:prSet presAssocID="{42A90E9B-B465-4C63-A2EF-68CD58C20DEA}" presName="txFour" presStyleLbl="node4" presStyleIdx="2" presStyleCnt="50" custScaleY="106724">
        <dgm:presLayoutVars>
          <dgm:chPref val="3"/>
        </dgm:presLayoutVars>
      </dgm:prSet>
      <dgm:spPr/>
    </dgm:pt>
    <dgm:pt modelId="{3C027B3A-B7C1-44FA-A089-DC90ACD9B53E}" type="pres">
      <dgm:prSet presAssocID="{42A90E9B-B465-4C63-A2EF-68CD58C20DEA}" presName="horzFour" presStyleCnt="0"/>
      <dgm:spPr/>
    </dgm:pt>
    <dgm:pt modelId="{A104EFF2-AE61-4156-AC30-1D9C353E3FDD}" type="pres">
      <dgm:prSet presAssocID="{3680093E-4FE0-42C7-8274-5C22A82DC5F2}" presName="sibSpaceThree" presStyleCnt="0"/>
      <dgm:spPr/>
    </dgm:pt>
    <dgm:pt modelId="{91605504-A6F8-445F-A119-2707E9451750}" type="pres">
      <dgm:prSet presAssocID="{88196075-75F2-4830-8BCB-FDBE298A81BF}" presName="vertThree" presStyleCnt="0"/>
      <dgm:spPr/>
    </dgm:pt>
    <dgm:pt modelId="{DD678009-B3FB-4940-99AD-F5DA8C656C24}" type="pres">
      <dgm:prSet presAssocID="{88196075-75F2-4830-8BCB-FDBE298A81BF}" presName="txThree" presStyleLbl="node3" presStyleIdx="1" presStyleCnt="12" custScaleX="91247" custScaleY="30008">
        <dgm:presLayoutVars>
          <dgm:chPref val="3"/>
        </dgm:presLayoutVars>
      </dgm:prSet>
      <dgm:spPr/>
    </dgm:pt>
    <dgm:pt modelId="{A20CF9BD-A653-467A-AE64-2150D06B2FFF}" type="pres">
      <dgm:prSet presAssocID="{88196075-75F2-4830-8BCB-FDBE298A81BF}" presName="parTransThree" presStyleCnt="0"/>
      <dgm:spPr/>
    </dgm:pt>
    <dgm:pt modelId="{8920F96E-2906-46C0-A8AB-BE9DF4F64173}" type="pres">
      <dgm:prSet presAssocID="{88196075-75F2-4830-8BCB-FDBE298A81BF}" presName="horzThree" presStyleCnt="0"/>
      <dgm:spPr/>
    </dgm:pt>
    <dgm:pt modelId="{3D4264AF-EA5F-4E61-8A98-05D52A9C8F5D}" type="pres">
      <dgm:prSet presAssocID="{79D99C02-E02D-4660-A8DE-1E054A689580}" presName="vertFour" presStyleCnt="0">
        <dgm:presLayoutVars>
          <dgm:chPref val="3"/>
        </dgm:presLayoutVars>
      </dgm:prSet>
      <dgm:spPr/>
    </dgm:pt>
    <dgm:pt modelId="{AE032A6A-C3F7-40CE-B72A-89A03DED5EA2}" type="pres">
      <dgm:prSet presAssocID="{79D99C02-E02D-4660-A8DE-1E054A689580}" presName="txFour" presStyleLbl="node4" presStyleIdx="3" presStyleCnt="50" custScaleY="106582" custLinFactNeighborY="20">
        <dgm:presLayoutVars>
          <dgm:chPref val="3"/>
        </dgm:presLayoutVars>
      </dgm:prSet>
      <dgm:spPr/>
    </dgm:pt>
    <dgm:pt modelId="{3474F924-E5F0-4758-8BA8-AD7194756509}" type="pres">
      <dgm:prSet presAssocID="{79D99C02-E02D-4660-A8DE-1E054A689580}" presName="horzFour" presStyleCnt="0"/>
      <dgm:spPr/>
    </dgm:pt>
    <dgm:pt modelId="{43183447-C09F-4D72-A143-05564E5E260A}" type="pres">
      <dgm:prSet presAssocID="{6FE15BBC-9E27-4AE2-8946-3B632792AB47}" presName="sibSpaceFour" presStyleCnt="0"/>
      <dgm:spPr/>
    </dgm:pt>
    <dgm:pt modelId="{270819D1-0E84-41D1-96F7-BA42E00A71B8}" type="pres">
      <dgm:prSet presAssocID="{781B6E41-DCE4-458F-8A97-418476589954}" presName="vertFour" presStyleCnt="0">
        <dgm:presLayoutVars>
          <dgm:chPref val="3"/>
        </dgm:presLayoutVars>
      </dgm:prSet>
      <dgm:spPr/>
    </dgm:pt>
    <dgm:pt modelId="{487E7B92-3A3E-40CB-A49A-5BF0442C470C}" type="pres">
      <dgm:prSet presAssocID="{781B6E41-DCE4-458F-8A97-418476589954}" presName="txFour" presStyleLbl="node4" presStyleIdx="4" presStyleCnt="50" custScaleY="106597">
        <dgm:presLayoutVars>
          <dgm:chPref val="3"/>
        </dgm:presLayoutVars>
      </dgm:prSet>
      <dgm:spPr/>
    </dgm:pt>
    <dgm:pt modelId="{E102164E-C681-4B08-8B10-7672C7D9C405}" type="pres">
      <dgm:prSet presAssocID="{781B6E41-DCE4-458F-8A97-418476589954}" presName="horzFour" presStyleCnt="0"/>
      <dgm:spPr/>
    </dgm:pt>
    <dgm:pt modelId="{26946451-A9A4-43A9-99DD-6EC739F9EA09}" type="pres">
      <dgm:prSet presAssocID="{73779BF7-FA2E-4485-A067-8D11FA726138}" presName="sibSpaceFour" presStyleCnt="0"/>
      <dgm:spPr/>
    </dgm:pt>
    <dgm:pt modelId="{C0E1D688-9B96-4D2E-90CE-2F9084F52779}" type="pres">
      <dgm:prSet presAssocID="{BA720D38-5074-4227-A1F8-126A77F612F9}" presName="vertFour" presStyleCnt="0">
        <dgm:presLayoutVars>
          <dgm:chPref val="3"/>
        </dgm:presLayoutVars>
      </dgm:prSet>
      <dgm:spPr/>
    </dgm:pt>
    <dgm:pt modelId="{72C65BC8-86BE-441B-BE91-69810F10DE8F}" type="pres">
      <dgm:prSet presAssocID="{BA720D38-5074-4227-A1F8-126A77F612F9}" presName="txFour" presStyleLbl="node4" presStyleIdx="5" presStyleCnt="50" custScaleY="106597">
        <dgm:presLayoutVars>
          <dgm:chPref val="3"/>
        </dgm:presLayoutVars>
      </dgm:prSet>
      <dgm:spPr/>
    </dgm:pt>
    <dgm:pt modelId="{1F049A3C-DC6E-40A1-9AF0-4945BA360D36}" type="pres">
      <dgm:prSet presAssocID="{BA720D38-5074-4227-A1F8-126A77F612F9}" presName="horzFour" presStyleCnt="0"/>
      <dgm:spPr/>
    </dgm:pt>
    <dgm:pt modelId="{61EA8BF9-533A-4B27-A226-9A0AFB1FA395}" type="pres">
      <dgm:prSet presAssocID="{C16321A0-A8E5-489D-91F4-FA024ACD6D6F}" presName="sibSpaceThree" presStyleCnt="0"/>
      <dgm:spPr/>
    </dgm:pt>
    <dgm:pt modelId="{9A23182B-6884-4CD7-9D2C-5331C182F0FC}" type="pres">
      <dgm:prSet presAssocID="{F21F32BD-1652-4060-9032-A343C64370D3}" presName="vertThree" presStyleCnt="0"/>
      <dgm:spPr/>
    </dgm:pt>
    <dgm:pt modelId="{3B09799F-8305-4E7D-A63F-E4BE867D02E0}" type="pres">
      <dgm:prSet presAssocID="{F21F32BD-1652-4060-9032-A343C64370D3}" presName="txThree" presStyleLbl="node3" presStyleIdx="2" presStyleCnt="12" custScaleY="30008">
        <dgm:presLayoutVars>
          <dgm:chPref val="3"/>
        </dgm:presLayoutVars>
      </dgm:prSet>
      <dgm:spPr/>
    </dgm:pt>
    <dgm:pt modelId="{472654D6-2C70-4BB3-B8BB-7DD1098C06B9}" type="pres">
      <dgm:prSet presAssocID="{F21F32BD-1652-4060-9032-A343C64370D3}" presName="parTransThree" presStyleCnt="0"/>
      <dgm:spPr/>
    </dgm:pt>
    <dgm:pt modelId="{4EC41E7C-5A7C-4E46-9D66-5611328BA8C3}" type="pres">
      <dgm:prSet presAssocID="{F21F32BD-1652-4060-9032-A343C64370D3}" presName="horzThree" presStyleCnt="0"/>
      <dgm:spPr/>
    </dgm:pt>
    <dgm:pt modelId="{EB9AF193-26CF-416E-8571-E6ABEF3F07BB}" type="pres">
      <dgm:prSet presAssocID="{0DCBF5EA-F5CE-4C5E-8C57-E6CBFB7624CB}" presName="vertFour" presStyleCnt="0">
        <dgm:presLayoutVars>
          <dgm:chPref val="3"/>
        </dgm:presLayoutVars>
      </dgm:prSet>
      <dgm:spPr/>
    </dgm:pt>
    <dgm:pt modelId="{EFDE6080-E412-410C-86B2-9AD75CFA710C}" type="pres">
      <dgm:prSet presAssocID="{0DCBF5EA-F5CE-4C5E-8C57-E6CBFB7624CB}" presName="txFour" presStyleLbl="node4" presStyleIdx="6" presStyleCnt="50" custScaleY="106597">
        <dgm:presLayoutVars>
          <dgm:chPref val="3"/>
        </dgm:presLayoutVars>
      </dgm:prSet>
      <dgm:spPr/>
    </dgm:pt>
    <dgm:pt modelId="{69F52F42-6343-4390-8684-58A65C2F3EA6}" type="pres">
      <dgm:prSet presAssocID="{0DCBF5EA-F5CE-4C5E-8C57-E6CBFB7624CB}" presName="horzFour" presStyleCnt="0"/>
      <dgm:spPr/>
    </dgm:pt>
    <dgm:pt modelId="{6C6EE4C9-282C-4736-925D-8D37B01D0B12}" type="pres">
      <dgm:prSet presAssocID="{DA88D55E-67AD-46B3-9D4F-222965825D35}" presName="sibSpaceFour" presStyleCnt="0"/>
      <dgm:spPr/>
    </dgm:pt>
    <dgm:pt modelId="{ABBD61FB-5D2E-424F-A705-AEB86A10EAB9}" type="pres">
      <dgm:prSet presAssocID="{62EEAC27-A642-4091-B260-B132A88336F6}" presName="vertFour" presStyleCnt="0">
        <dgm:presLayoutVars>
          <dgm:chPref val="3"/>
        </dgm:presLayoutVars>
      </dgm:prSet>
      <dgm:spPr/>
    </dgm:pt>
    <dgm:pt modelId="{E7138778-C58E-4340-930B-CF42AC7E5504}" type="pres">
      <dgm:prSet presAssocID="{62EEAC27-A642-4091-B260-B132A88336F6}" presName="txFour" presStyleLbl="node4" presStyleIdx="7" presStyleCnt="50" custScaleY="106597">
        <dgm:presLayoutVars>
          <dgm:chPref val="3"/>
        </dgm:presLayoutVars>
      </dgm:prSet>
      <dgm:spPr/>
    </dgm:pt>
    <dgm:pt modelId="{EB2406B3-3840-45DF-8AD2-E4D0993FEE48}" type="pres">
      <dgm:prSet presAssocID="{62EEAC27-A642-4091-B260-B132A88336F6}" presName="horzFour" presStyleCnt="0"/>
      <dgm:spPr/>
    </dgm:pt>
    <dgm:pt modelId="{2C58541D-DE1B-4155-BA4F-E4C2DBC0C124}" type="pres">
      <dgm:prSet presAssocID="{7B83218F-EB68-4FC9-A071-C08BA5288A4D}" presName="sibSpaceFour" presStyleCnt="0"/>
      <dgm:spPr/>
    </dgm:pt>
    <dgm:pt modelId="{CE0AB2A1-CB2C-4539-9721-7C2CB92DFAB2}" type="pres">
      <dgm:prSet presAssocID="{CE94DAED-E350-4A9F-80E8-596711BE9D4F}" presName="vertFour" presStyleCnt="0">
        <dgm:presLayoutVars>
          <dgm:chPref val="3"/>
        </dgm:presLayoutVars>
      </dgm:prSet>
      <dgm:spPr/>
    </dgm:pt>
    <dgm:pt modelId="{A3C7A525-545D-44B8-A81C-41F415CA2BD9}" type="pres">
      <dgm:prSet presAssocID="{CE94DAED-E350-4A9F-80E8-596711BE9D4F}" presName="txFour" presStyleLbl="node4" presStyleIdx="8" presStyleCnt="50" custScaleY="106597">
        <dgm:presLayoutVars>
          <dgm:chPref val="3"/>
        </dgm:presLayoutVars>
      </dgm:prSet>
      <dgm:spPr/>
    </dgm:pt>
    <dgm:pt modelId="{F3E97C43-F57D-4775-85F2-12E55D00FA67}" type="pres">
      <dgm:prSet presAssocID="{CE94DAED-E350-4A9F-80E8-596711BE9D4F}" presName="horzFour" presStyleCnt="0"/>
      <dgm:spPr/>
    </dgm:pt>
    <dgm:pt modelId="{F6DDE5EF-824D-4DCE-A524-C8A37E59DE35}" type="pres">
      <dgm:prSet presAssocID="{515B1326-61C4-4E67-AABE-CF5412B02745}" presName="sibSpaceFour" presStyleCnt="0"/>
      <dgm:spPr/>
    </dgm:pt>
    <dgm:pt modelId="{EA4C59BA-8ACE-4927-86E6-890399F923F7}" type="pres">
      <dgm:prSet presAssocID="{3FF2A11F-4930-4F5E-BA6C-A062273CE5BB}" presName="vertFour" presStyleCnt="0">
        <dgm:presLayoutVars>
          <dgm:chPref val="3"/>
        </dgm:presLayoutVars>
      </dgm:prSet>
      <dgm:spPr/>
    </dgm:pt>
    <dgm:pt modelId="{D0EB9457-3CB3-4C06-BF43-4DDED50690FC}" type="pres">
      <dgm:prSet presAssocID="{3FF2A11F-4930-4F5E-BA6C-A062273CE5BB}" presName="txFour" presStyleLbl="node4" presStyleIdx="9" presStyleCnt="50" custScaleY="106597">
        <dgm:presLayoutVars>
          <dgm:chPref val="3"/>
        </dgm:presLayoutVars>
      </dgm:prSet>
      <dgm:spPr/>
    </dgm:pt>
    <dgm:pt modelId="{8EFFD70B-4325-46F2-B61E-4AA63B40C527}" type="pres">
      <dgm:prSet presAssocID="{3FF2A11F-4930-4F5E-BA6C-A062273CE5BB}" presName="horzFour" presStyleCnt="0"/>
      <dgm:spPr/>
    </dgm:pt>
    <dgm:pt modelId="{DF618288-014B-47CC-9147-D275E13E6CCE}" type="pres">
      <dgm:prSet presAssocID="{8461A663-8B02-4516-B67B-45D56D47EB86}" presName="sibSpaceFour" presStyleCnt="0"/>
      <dgm:spPr/>
    </dgm:pt>
    <dgm:pt modelId="{E3E9F9A0-2C76-4B2B-8FAF-7A40CBDD66FD}" type="pres">
      <dgm:prSet presAssocID="{4E2B4FEF-20E3-427A-A2BF-8AA23C168552}" presName="vertFour" presStyleCnt="0">
        <dgm:presLayoutVars>
          <dgm:chPref val="3"/>
        </dgm:presLayoutVars>
      </dgm:prSet>
      <dgm:spPr/>
    </dgm:pt>
    <dgm:pt modelId="{A97BD7ED-E266-44A3-AA50-3765BA2A8D14}" type="pres">
      <dgm:prSet presAssocID="{4E2B4FEF-20E3-427A-A2BF-8AA23C168552}" presName="txFour" presStyleLbl="node4" presStyleIdx="10" presStyleCnt="50" custScaleY="106597">
        <dgm:presLayoutVars>
          <dgm:chPref val="3"/>
        </dgm:presLayoutVars>
      </dgm:prSet>
      <dgm:spPr/>
    </dgm:pt>
    <dgm:pt modelId="{E7AD22E3-FEF2-41A2-AC0E-7A2A8FBD863E}" type="pres">
      <dgm:prSet presAssocID="{4E2B4FEF-20E3-427A-A2BF-8AA23C168552}" presName="horzFour" presStyleCnt="0"/>
      <dgm:spPr/>
    </dgm:pt>
    <dgm:pt modelId="{A0A708CB-76A4-491F-B52D-790CB5934B07}" type="pres">
      <dgm:prSet presAssocID="{74B77173-79A5-488E-8580-10309AC64644}" presName="sibSpaceThree" presStyleCnt="0"/>
      <dgm:spPr/>
    </dgm:pt>
    <dgm:pt modelId="{EA980FC5-C6CC-456C-9320-B63FDB9BF070}" type="pres">
      <dgm:prSet presAssocID="{B95B4916-8513-4D43-BD73-206BB718A9B2}" presName="vertThree" presStyleCnt="0"/>
      <dgm:spPr/>
    </dgm:pt>
    <dgm:pt modelId="{A162B34D-D103-45AA-8C1C-A78F0436C1E0}" type="pres">
      <dgm:prSet presAssocID="{B95B4916-8513-4D43-BD73-206BB718A9B2}" presName="txThree" presStyleLbl="node3" presStyleIdx="3" presStyleCnt="12" custScaleY="30008">
        <dgm:presLayoutVars>
          <dgm:chPref val="3"/>
        </dgm:presLayoutVars>
      </dgm:prSet>
      <dgm:spPr/>
    </dgm:pt>
    <dgm:pt modelId="{78A86789-D5DB-4E59-B9BD-178598D76D1F}" type="pres">
      <dgm:prSet presAssocID="{B95B4916-8513-4D43-BD73-206BB718A9B2}" presName="parTransThree" presStyleCnt="0"/>
      <dgm:spPr/>
    </dgm:pt>
    <dgm:pt modelId="{6F2BF853-F67F-477D-A423-2820B2CE9DC9}" type="pres">
      <dgm:prSet presAssocID="{B95B4916-8513-4D43-BD73-206BB718A9B2}" presName="horzThree" presStyleCnt="0"/>
      <dgm:spPr/>
    </dgm:pt>
    <dgm:pt modelId="{5B092660-BF99-483F-AF59-7FEDF5E17B43}" type="pres">
      <dgm:prSet presAssocID="{B25A0D4C-19C3-449E-A13C-B72FE750571F}" presName="vertFour" presStyleCnt="0">
        <dgm:presLayoutVars>
          <dgm:chPref val="3"/>
        </dgm:presLayoutVars>
      </dgm:prSet>
      <dgm:spPr/>
    </dgm:pt>
    <dgm:pt modelId="{1D14845A-C5F6-4C47-8493-F200CE9AE98F}" type="pres">
      <dgm:prSet presAssocID="{B25A0D4C-19C3-449E-A13C-B72FE750571F}" presName="txFour" presStyleLbl="node4" presStyleIdx="11" presStyleCnt="50" custScaleY="106597">
        <dgm:presLayoutVars>
          <dgm:chPref val="3"/>
        </dgm:presLayoutVars>
      </dgm:prSet>
      <dgm:spPr/>
    </dgm:pt>
    <dgm:pt modelId="{2FCB898F-669D-4735-952C-61FFF621C456}" type="pres">
      <dgm:prSet presAssocID="{B25A0D4C-19C3-449E-A13C-B72FE750571F}" presName="horzFour" presStyleCnt="0"/>
      <dgm:spPr/>
    </dgm:pt>
    <dgm:pt modelId="{3FE87432-59BC-426B-918A-51D94AE9D61A}" type="pres">
      <dgm:prSet presAssocID="{E1B9FFD6-E543-4FA6-ACEF-0BB888BB8877}" presName="sibSpaceFour" presStyleCnt="0"/>
      <dgm:spPr/>
    </dgm:pt>
    <dgm:pt modelId="{1743A818-C6A5-4619-9D1A-DB88AC651190}" type="pres">
      <dgm:prSet presAssocID="{0BC38CCC-53AE-41D2-B9DE-38BC3919770F}" presName="vertFour" presStyleCnt="0">
        <dgm:presLayoutVars>
          <dgm:chPref val="3"/>
        </dgm:presLayoutVars>
      </dgm:prSet>
      <dgm:spPr/>
    </dgm:pt>
    <dgm:pt modelId="{ED88264F-49A4-4485-8AE7-DAF1F29E978E}" type="pres">
      <dgm:prSet presAssocID="{0BC38CCC-53AE-41D2-B9DE-38BC3919770F}" presName="txFour" presStyleLbl="node4" presStyleIdx="12" presStyleCnt="50" custScaleY="106597">
        <dgm:presLayoutVars>
          <dgm:chPref val="3"/>
        </dgm:presLayoutVars>
      </dgm:prSet>
      <dgm:spPr/>
    </dgm:pt>
    <dgm:pt modelId="{3D65FA64-4844-4226-8355-31BC2A94CAB3}" type="pres">
      <dgm:prSet presAssocID="{0BC38CCC-53AE-41D2-B9DE-38BC3919770F}" presName="horzFour" presStyleCnt="0"/>
      <dgm:spPr/>
    </dgm:pt>
    <dgm:pt modelId="{5D0546C1-70B9-4834-B2F1-86E7FF315213}" type="pres">
      <dgm:prSet presAssocID="{F665BF02-22DA-416A-AF3D-9F734F21EDD4}" presName="sibSpaceFour" presStyleCnt="0"/>
      <dgm:spPr/>
    </dgm:pt>
    <dgm:pt modelId="{13565242-7FBD-4C24-98BA-EF7A59855B20}" type="pres">
      <dgm:prSet presAssocID="{32F0557B-92CA-45FD-ABED-6059BFCCEFDA}" presName="vertFour" presStyleCnt="0">
        <dgm:presLayoutVars>
          <dgm:chPref val="3"/>
        </dgm:presLayoutVars>
      </dgm:prSet>
      <dgm:spPr/>
    </dgm:pt>
    <dgm:pt modelId="{0197C232-2699-4344-A1B9-3835CCC208F7}" type="pres">
      <dgm:prSet presAssocID="{32F0557B-92CA-45FD-ABED-6059BFCCEFDA}" presName="txFour" presStyleLbl="node4" presStyleIdx="13" presStyleCnt="50" custScaleY="106597">
        <dgm:presLayoutVars>
          <dgm:chPref val="3"/>
        </dgm:presLayoutVars>
      </dgm:prSet>
      <dgm:spPr/>
    </dgm:pt>
    <dgm:pt modelId="{A1A3BBAF-301C-428B-9BCF-A8257C067634}" type="pres">
      <dgm:prSet presAssocID="{32F0557B-92CA-45FD-ABED-6059BFCCEFDA}" presName="horzFour" presStyleCnt="0"/>
      <dgm:spPr/>
    </dgm:pt>
    <dgm:pt modelId="{0FA5FB92-D3E0-4E93-BE93-A8D92F69E709}" type="pres">
      <dgm:prSet presAssocID="{30751A0C-C1A3-42BA-84B4-8F6654D29C58}" presName="sibSpaceFour" presStyleCnt="0"/>
      <dgm:spPr/>
    </dgm:pt>
    <dgm:pt modelId="{74B6C1C2-047B-411D-9040-5D9361E53A95}" type="pres">
      <dgm:prSet presAssocID="{6530FB33-D8C2-465E-BC77-5E54551725E9}" presName="vertFour" presStyleCnt="0">
        <dgm:presLayoutVars>
          <dgm:chPref val="3"/>
        </dgm:presLayoutVars>
      </dgm:prSet>
      <dgm:spPr/>
    </dgm:pt>
    <dgm:pt modelId="{F9FD680E-5750-436D-B499-3B9E57AAB737}" type="pres">
      <dgm:prSet presAssocID="{6530FB33-D8C2-465E-BC77-5E54551725E9}" presName="txFour" presStyleLbl="node4" presStyleIdx="14" presStyleCnt="50" custScaleY="106597">
        <dgm:presLayoutVars>
          <dgm:chPref val="3"/>
        </dgm:presLayoutVars>
      </dgm:prSet>
      <dgm:spPr/>
    </dgm:pt>
    <dgm:pt modelId="{2704F518-5C3F-4D69-A5E0-C07699C0A1DC}" type="pres">
      <dgm:prSet presAssocID="{6530FB33-D8C2-465E-BC77-5E54551725E9}" presName="horzFour" presStyleCnt="0"/>
      <dgm:spPr/>
    </dgm:pt>
    <dgm:pt modelId="{08E59691-1426-42D1-A45C-24F608899CA0}" type="pres">
      <dgm:prSet presAssocID="{BCD34319-D060-4800-A18F-17B76E2F699B}" presName="sibSpaceFour" presStyleCnt="0"/>
      <dgm:spPr/>
    </dgm:pt>
    <dgm:pt modelId="{8F50832F-A71B-4838-A0A5-9A30926DD92E}" type="pres">
      <dgm:prSet presAssocID="{42839D7C-D48F-4F74-8A42-B1FADD0B4302}" presName="vertFour" presStyleCnt="0">
        <dgm:presLayoutVars>
          <dgm:chPref val="3"/>
        </dgm:presLayoutVars>
      </dgm:prSet>
      <dgm:spPr/>
    </dgm:pt>
    <dgm:pt modelId="{37CFB643-557F-4231-AD7F-A6577515FFB8}" type="pres">
      <dgm:prSet presAssocID="{42839D7C-D48F-4F74-8A42-B1FADD0B4302}" presName="txFour" presStyleLbl="node4" presStyleIdx="15" presStyleCnt="50" custScaleY="106597">
        <dgm:presLayoutVars>
          <dgm:chPref val="3"/>
        </dgm:presLayoutVars>
      </dgm:prSet>
      <dgm:spPr/>
    </dgm:pt>
    <dgm:pt modelId="{AE34F237-1200-4861-AD9F-2851547B659E}" type="pres">
      <dgm:prSet presAssocID="{42839D7C-D48F-4F74-8A42-B1FADD0B4302}" presName="horzFour" presStyleCnt="0"/>
      <dgm:spPr/>
    </dgm:pt>
    <dgm:pt modelId="{2D2C5EFB-0149-448B-BDAA-2123E6B7820D}" type="pres">
      <dgm:prSet presAssocID="{62C6E8F8-8221-44F0-A901-3444A78436D9}" presName="sibSpaceFour" presStyleCnt="0"/>
      <dgm:spPr/>
    </dgm:pt>
    <dgm:pt modelId="{02A842F1-395E-403B-9935-A03CDF5357CE}" type="pres">
      <dgm:prSet presAssocID="{0B54F0DF-3FB8-43EC-9948-CAD646348E40}" presName="vertFour" presStyleCnt="0">
        <dgm:presLayoutVars>
          <dgm:chPref val="3"/>
        </dgm:presLayoutVars>
      </dgm:prSet>
      <dgm:spPr/>
    </dgm:pt>
    <dgm:pt modelId="{AF6A9536-3B0B-4F50-B982-FAADBE152FFD}" type="pres">
      <dgm:prSet presAssocID="{0B54F0DF-3FB8-43EC-9948-CAD646348E40}" presName="txFour" presStyleLbl="node4" presStyleIdx="16" presStyleCnt="50" custScaleY="106597">
        <dgm:presLayoutVars>
          <dgm:chPref val="3"/>
        </dgm:presLayoutVars>
      </dgm:prSet>
      <dgm:spPr/>
    </dgm:pt>
    <dgm:pt modelId="{D4E5792F-0318-428F-BE53-AD390E45ACD8}" type="pres">
      <dgm:prSet presAssocID="{0B54F0DF-3FB8-43EC-9948-CAD646348E40}" presName="horzFour" presStyleCnt="0"/>
      <dgm:spPr/>
    </dgm:pt>
    <dgm:pt modelId="{AAD21405-3B84-4D64-AEE0-391FFC5DA0AC}" type="pres">
      <dgm:prSet presAssocID="{485714FE-4474-4BAF-BA43-B8A1D1C84215}" presName="sibSpaceFour" presStyleCnt="0"/>
      <dgm:spPr/>
    </dgm:pt>
    <dgm:pt modelId="{912C0B22-09F3-4965-A65E-FF5B4EC78CBC}" type="pres">
      <dgm:prSet presAssocID="{A012340E-8ACE-483F-A25A-6D0B19415A2C}" presName="vertFour" presStyleCnt="0">
        <dgm:presLayoutVars>
          <dgm:chPref val="3"/>
        </dgm:presLayoutVars>
      </dgm:prSet>
      <dgm:spPr/>
    </dgm:pt>
    <dgm:pt modelId="{B51067F9-0A3D-4782-81A5-543839AC0538}" type="pres">
      <dgm:prSet presAssocID="{A012340E-8ACE-483F-A25A-6D0B19415A2C}" presName="txFour" presStyleLbl="node4" presStyleIdx="17" presStyleCnt="50" custScaleY="106597">
        <dgm:presLayoutVars>
          <dgm:chPref val="3"/>
        </dgm:presLayoutVars>
      </dgm:prSet>
      <dgm:spPr/>
    </dgm:pt>
    <dgm:pt modelId="{D90F706F-58D1-45A4-AC09-AEF6913EAC3E}" type="pres">
      <dgm:prSet presAssocID="{A012340E-8ACE-483F-A25A-6D0B19415A2C}" presName="horzFour" presStyleCnt="0"/>
      <dgm:spPr/>
    </dgm:pt>
    <dgm:pt modelId="{9D7E1285-394D-4A8C-9E1B-591AA6EF762D}" type="pres">
      <dgm:prSet presAssocID="{CA7B6EFB-D46E-47A0-9773-D8D7AFFCD614}" presName="sibSpaceTwo" presStyleCnt="0"/>
      <dgm:spPr/>
    </dgm:pt>
    <dgm:pt modelId="{635939E3-8242-4CC5-BC7A-F2850D415B0A}" type="pres">
      <dgm:prSet presAssocID="{8BD05DFD-4D9A-4233-AA9E-458AEE05D41A}" presName="vertTwo" presStyleCnt="0"/>
      <dgm:spPr/>
    </dgm:pt>
    <dgm:pt modelId="{459714A1-C426-4AA4-9A57-855D74E27563}" type="pres">
      <dgm:prSet presAssocID="{8BD05DFD-4D9A-4233-AA9E-458AEE05D41A}" presName="txTwo" presStyleLbl="node2" presStyleIdx="1" presStyleCnt="3" custScaleY="40215">
        <dgm:presLayoutVars>
          <dgm:chPref val="3"/>
        </dgm:presLayoutVars>
      </dgm:prSet>
      <dgm:spPr/>
    </dgm:pt>
    <dgm:pt modelId="{C1A8F7DC-2C5B-45F8-A79C-2D93A6CB8744}" type="pres">
      <dgm:prSet presAssocID="{8BD05DFD-4D9A-4233-AA9E-458AEE05D41A}" presName="parTransTwo" presStyleCnt="0"/>
      <dgm:spPr/>
    </dgm:pt>
    <dgm:pt modelId="{B0FDF333-1E8D-4E03-9959-1D809350C0DD}" type="pres">
      <dgm:prSet presAssocID="{8BD05DFD-4D9A-4233-AA9E-458AEE05D41A}" presName="horzTwo" presStyleCnt="0"/>
      <dgm:spPr/>
    </dgm:pt>
    <dgm:pt modelId="{26D1729F-543B-4F0A-B4E3-1335C45836BC}" type="pres">
      <dgm:prSet presAssocID="{32BE5D50-693B-4BDE-8ADC-FFAF649A7307}" presName="vertThree" presStyleCnt="0"/>
      <dgm:spPr/>
    </dgm:pt>
    <dgm:pt modelId="{C8742B9E-98FE-4216-95F7-6885ECC25589}" type="pres">
      <dgm:prSet presAssocID="{32BE5D50-693B-4BDE-8ADC-FFAF649A7307}" presName="txThree" presStyleLbl="node3" presStyleIdx="4" presStyleCnt="12" custScaleY="30008">
        <dgm:presLayoutVars>
          <dgm:chPref val="3"/>
        </dgm:presLayoutVars>
      </dgm:prSet>
      <dgm:spPr/>
    </dgm:pt>
    <dgm:pt modelId="{50A67664-E5A9-472E-A669-58B75703A54B}" type="pres">
      <dgm:prSet presAssocID="{32BE5D50-693B-4BDE-8ADC-FFAF649A7307}" presName="parTransThree" presStyleCnt="0"/>
      <dgm:spPr/>
    </dgm:pt>
    <dgm:pt modelId="{A34B5F41-CB9C-4A08-9D47-00EA13B56ACC}" type="pres">
      <dgm:prSet presAssocID="{32BE5D50-693B-4BDE-8ADC-FFAF649A7307}" presName="horzThree" presStyleCnt="0"/>
      <dgm:spPr/>
    </dgm:pt>
    <dgm:pt modelId="{6BE1B7EF-3CC7-41D9-824C-C193D8EC7F06}" type="pres">
      <dgm:prSet presAssocID="{153A814F-1988-4FF4-8B4C-467C8797BE6B}" presName="vertFour" presStyleCnt="0">
        <dgm:presLayoutVars>
          <dgm:chPref val="3"/>
        </dgm:presLayoutVars>
      </dgm:prSet>
      <dgm:spPr/>
    </dgm:pt>
    <dgm:pt modelId="{9A156E49-FC22-414B-BBDC-37085D1F1890}" type="pres">
      <dgm:prSet presAssocID="{153A814F-1988-4FF4-8B4C-467C8797BE6B}" presName="txFour" presStyleLbl="node4" presStyleIdx="18" presStyleCnt="50" custScaleY="106597">
        <dgm:presLayoutVars>
          <dgm:chPref val="3"/>
        </dgm:presLayoutVars>
      </dgm:prSet>
      <dgm:spPr/>
    </dgm:pt>
    <dgm:pt modelId="{5E53F81B-FA98-4FCA-BF8B-A14674914386}" type="pres">
      <dgm:prSet presAssocID="{153A814F-1988-4FF4-8B4C-467C8797BE6B}" presName="horzFour" presStyleCnt="0"/>
      <dgm:spPr/>
    </dgm:pt>
    <dgm:pt modelId="{3B6E2071-B773-459F-8E7F-5D6145B504D2}" type="pres">
      <dgm:prSet presAssocID="{72138567-4467-4613-A2DC-F25CD3DF2223}" presName="sibSpaceFour" presStyleCnt="0"/>
      <dgm:spPr/>
    </dgm:pt>
    <dgm:pt modelId="{A92B9F2A-4E22-4B7B-BDD3-101DA0ACF206}" type="pres">
      <dgm:prSet presAssocID="{29330812-A6CC-442E-B780-A912B607723C}" presName="vertFour" presStyleCnt="0">
        <dgm:presLayoutVars>
          <dgm:chPref val="3"/>
        </dgm:presLayoutVars>
      </dgm:prSet>
      <dgm:spPr/>
    </dgm:pt>
    <dgm:pt modelId="{03099053-7D27-4A40-AD92-0C9219ED8C7D}" type="pres">
      <dgm:prSet presAssocID="{29330812-A6CC-442E-B780-A912B607723C}" presName="txFour" presStyleLbl="node4" presStyleIdx="19" presStyleCnt="50" custScaleY="106597">
        <dgm:presLayoutVars>
          <dgm:chPref val="3"/>
        </dgm:presLayoutVars>
      </dgm:prSet>
      <dgm:spPr/>
    </dgm:pt>
    <dgm:pt modelId="{A1E71982-1E74-48C2-B08D-56948C85D9FF}" type="pres">
      <dgm:prSet presAssocID="{29330812-A6CC-442E-B780-A912B607723C}" presName="horzFour" presStyleCnt="0"/>
      <dgm:spPr/>
    </dgm:pt>
    <dgm:pt modelId="{68527F15-D320-4B7D-98FC-152CBDBF07FF}" type="pres">
      <dgm:prSet presAssocID="{C141DD08-0D3F-4358-BAA8-EE17BAD47C0A}" presName="sibSpaceFour" presStyleCnt="0"/>
      <dgm:spPr/>
    </dgm:pt>
    <dgm:pt modelId="{F210EF82-F059-4073-8E52-382334A1A852}" type="pres">
      <dgm:prSet presAssocID="{F9E16D72-982E-4E7A-A0AC-71243BD33666}" presName="vertFour" presStyleCnt="0">
        <dgm:presLayoutVars>
          <dgm:chPref val="3"/>
        </dgm:presLayoutVars>
      </dgm:prSet>
      <dgm:spPr/>
    </dgm:pt>
    <dgm:pt modelId="{50A6B417-16C0-40C4-9979-1F0E2CFEB56E}" type="pres">
      <dgm:prSet presAssocID="{F9E16D72-982E-4E7A-A0AC-71243BD33666}" presName="txFour" presStyleLbl="node4" presStyleIdx="20" presStyleCnt="50" custScaleY="106597">
        <dgm:presLayoutVars>
          <dgm:chPref val="3"/>
        </dgm:presLayoutVars>
      </dgm:prSet>
      <dgm:spPr/>
    </dgm:pt>
    <dgm:pt modelId="{15B349A5-DCED-4DA7-BC87-CB95DF649622}" type="pres">
      <dgm:prSet presAssocID="{F9E16D72-982E-4E7A-A0AC-71243BD33666}" presName="horzFour" presStyleCnt="0"/>
      <dgm:spPr/>
    </dgm:pt>
    <dgm:pt modelId="{8AF4CDFD-926E-488B-B86A-3758806A762E}" type="pres">
      <dgm:prSet presAssocID="{BA23B799-FD16-4FFB-9D9B-351E04FDC70D}" presName="sibSpaceFour" presStyleCnt="0"/>
      <dgm:spPr/>
    </dgm:pt>
    <dgm:pt modelId="{5901C945-EA54-4123-B23B-D86364267BC6}" type="pres">
      <dgm:prSet presAssocID="{E5E93A38-C92D-4DB5-950C-EC95666E91FA}" presName="vertFour" presStyleCnt="0">
        <dgm:presLayoutVars>
          <dgm:chPref val="3"/>
        </dgm:presLayoutVars>
      </dgm:prSet>
      <dgm:spPr/>
    </dgm:pt>
    <dgm:pt modelId="{B478FC31-7601-4AEF-9B58-97F6790FCD5C}" type="pres">
      <dgm:prSet presAssocID="{E5E93A38-C92D-4DB5-950C-EC95666E91FA}" presName="txFour" presStyleLbl="node4" presStyleIdx="21" presStyleCnt="50" custScaleY="106597">
        <dgm:presLayoutVars>
          <dgm:chPref val="3"/>
        </dgm:presLayoutVars>
      </dgm:prSet>
      <dgm:spPr/>
    </dgm:pt>
    <dgm:pt modelId="{83F109DE-368B-46D5-987E-9EF53E518B37}" type="pres">
      <dgm:prSet presAssocID="{E5E93A38-C92D-4DB5-950C-EC95666E91FA}" presName="horzFour" presStyleCnt="0"/>
      <dgm:spPr/>
    </dgm:pt>
    <dgm:pt modelId="{289848EA-0E21-4D51-874A-CC4A8BD9E1FC}" type="pres">
      <dgm:prSet presAssocID="{C810FA7C-E5C7-41EF-AB00-A3DCBAEBFADE}" presName="sibSpaceThree" presStyleCnt="0"/>
      <dgm:spPr/>
    </dgm:pt>
    <dgm:pt modelId="{CE7DE79B-AA12-438D-B474-C5E163CC0DBE}" type="pres">
      <dgm:prSet presAssocID="{4D52E0B0-E93E-44D3-8C30-38B010F0E7C6}" presName="vertThree" presStyleCnt="0"/>
      <dgm:spPr/>
    </dgm:pt>
    <dgm:pt modelId="{6AD17521-A722-4835-818B-9BC448D8371C}" type="pres">
      <dgm:prSet presAssocID="{4D52E0B0-E93E-44D3-8C30-38B010F0E7C6}" presName="txThree" presStyleLbl="node3" presStyleIdx="5" presStyleCnt="12" custScaleY="30008">
        <dgm:presLayoutVars>
          <dgm:chPref val="3"/>
        </dgm:presLayoutVars>
      </dgm:prSet>
      <dgm:spPr/>
    </dgm:pt>
    <dgm:pt modelId="{032359D9-DD8B-41AD-AB16-A90AEC9457B3}" type="pres">
      <dgm:prSet presAssocID="{4D52E0B0-E93E-44D3-8C30-38B010F0E7C6}" presName="parTransThree" presStyleCnt="0"/>
      <dgm:spPr/>
    </dgm:pt>
    <dgm:pt modelId="{7C141D83-DAB5-4673-88A8-E43B4CF0F9D0}" type="pres">
      <dgm:prSet presAssocID="{4D52E0B0-E93E-44D3-8C30-38B010F0E7C6}" presName="horzThree" presStyleCnt="0"/>
      <dgm:spPr/>
    </dgm:pt>
    <dgm:pt modelId="{BF5D047D-9D42-4338-B55D-DF4A67DEF0D0}" type="pres">
      <dgm:prSet presAssocID="{E33CCE4B-B150-4ED4-B355-B36978EB53F2}" presName="vertFour" presStyleCnt="0">
        <dgm:presLayoutVars>
          <dgm:chPref val="3"/>
        </dgm:presLayoutVars>
      </dgm:prSet>
      <dgm:spPr/>
    </dgm:pt>
    <dgm:pt modelId="{FE0E5CC1-B557-4DE6-806A-289BF67E9DEC}" type="pres">
      <dgm:prSet presAssocID="{E33CCE4B-B150-4ED4-B355-B36978EB53F2}" presName="txFour" presStyleLbl="node4" presStyleIdx="22" presStyleCnt="50" custScaleY="106597">
        <dgm:presLayoutVars>
          <dgm:chPref val="3"/>
        </dgm:presLayoutVars>
      </dgm:prSet>
      <dgm:spPr/>
    </dgm:pt>
    <dgm:pt modelId="{00FEDB04-9D59-43EB-849F-87A0E449A526}" type="pres">
      <dgm:prSet presAssocID="{E33CCE4B-B150-4ED4-B355-B36978EB53F2}" presName="horzFour" presStyleCnt="0"/>
      <dgm:spPr/>
    </dgm:pt>
    <dgm:pt modelId="{734EF2A7-9899-458C-9C2F-9DA0AF64BE0F}" type="pres">
      <dgm:prSet presAssocID="{631BBC4E-CD58-4472-A61C-E8EBA71489B5}" presName="sibSpaceFour" presStyleCnt="0"/>
      <dgm:spPr/>
    </dgm:pt>
    <dgm:pt modelId="{B8081313-F514-490E-A2AC-80E53FEC55A8}" type="pres">
      <dgm:prSet presAssocID="{1EFD9F98-EB1D-4BA5-A514-791493792A15}" presName="vertFour" presStyleCnt="0">
        <dgm:presLayoutVars>
          <dgm:chPref val="3"/>
        </dgm:presLayoutVars>
      </dgm:prSet>
      <dgm:spPr/>
    </dgm:pt>
    <dgm:pt modelId="{EF86C388-A924-4ADF-B14B-E14B889F6457}" type="pres">
      <dgm:prSet presAssocID="{1EFD9F98-EB1D-4BA5-A514-791493792A15}" presName="txFour" presStyleLbl="node4" presStyleIdx="23" presStyleCnt="50" custScaleY="106597">
        <dgm:presLayoutVars>
          <dgm:chPref val="3"/>
        </dgm:presLayoutVars>
      </dgm:prSet>
      <dgm:spPr/>
    </dgm:pt>
    <dgm:pt modelId="{69C40726-4B92-445E-A65B-DB03A6C82EB7}" type="pres">
      <dgm:prSet presAssocID="{1EFD9F98-EB1D-4BA5-A514-791493792A15}" presName="horzFour" presStyleCnt="0"/>
      <dgm:spPr/>
    </dgm:pt>
    <dgm:pt modelId="{9AF4987D-B400-43C3-9ECD-26F6742EB639}" type="pres">
      <dgm:prSet presAssocID="{C80520B6-8E15-4218-A279-16010AC32C57}" presName="sibSpaceThree" presStyleCnt="0"/>
      <dgm:spPr/>
    </dgm:pt>
    <dgm:pt modelId="{0B4D16FD-24E0-4881-8262-02DA9DE7EDA3}" type="pres">
      <dgm:prSet presAssocID="{8368107D-8185-4E8C-B21D-AFCD6BC01B75}" presName="vertThree" presStyleCnt="0"/>
      <dgm:spPr/>
    </dgm:pt>
    <dgm:pt modelId="{8AF6F0FC-FD43-486C-9D6E-D52BF3F463A7}" type="pres">
      <dgm:prSet presAssocID="{8368107D-8185-4E8C-B21D-AFCD6BC01B75}" presName="txThree" presStyleLbl="node3" presStyleIdx="6" presStyleCnt="12" custScaleY="30008">
        <dgm:presLayoutVars>
          <dgm:chPref val="3"/>
        </dgm:presLayoutVars>
      </dgm:prSet>
      <dgm:spPr/>
    </dgm:pt>
    <dgm:pt modelId="{E0452952-3F14-4145-AE2E-788DA9F0568D}" type="pres">
      <dgm:prSet presAssocID="{8368107D-8185-4E8C-B21D-AFCD6BC01B75}" presName="parTransThree" presStyleCnt="0"/>
      <dgm:spPr/>
    </dgm:pt>
    <dgm:pt modelId="{E0857F86-78DA-4D07-9F39-985EA27C89DC}" type="pres">
      <dgm:prSet presAssocID="{8368107D-8185-4E8C-B21D-AFCD6BC01B75}" presName="horzThree" presStyleCnt="0"/>
      <dgm:spPr/>
    </dgm:pt>
    <dgm:pt modelId="{24E8A61E-6121-407D-A823-DAE59EDB346F}" type="pres">
      <dgm:prSet presAssocID="{9B310EF0-5408-42CD-8DD6-291F0E0F50CB}" presName="vertFour" presStyleCnt="0">
        <dgm:presLayoutVars>
          <dgm:chPref val="3"/>
        </dgm:presLayoutVars>
      </dgm:prSet>
      <dgm:spPr/>
    </dgm:pt>
    <dgm:pt modelId="{CF27A236-0606-402E-9D59-DCFFAA2E1931}" type="pres">
      <dgm:prSet presAssocID="{9B310EF0-5408-42CD-8DD6-291F0E0F50CB}" presName="txFour" presStyleLbl="node4" presStyleIdx="24" presStyleCnt="50" custScaleY="106597">
        <dgm:presLayoutVars>
          <dgm:chPref val="3"/>
        </dgm:presLayoutVars>
      </dgm:prSet>
      <dgm:spPr/>
    </dgm:pt>
    <dgm:pt modelId="{ECB9ADBB-47AF-46D6-91C1-B829FD0AD089}" type="pres">
      <dgm:prSet presAssocID="{9B310EF0-5408-42CD-8DD6-291F0E0F50CB}" presName="horzFour" presStyleCnt="0"/>
      <dgm:spPr/>
    </dgm:pt>
    <dgm:pt modelId="{27B3F946-73EF-447B-A49F-95C5DFF6ECF8}" type="pres">
      <dgm:prSet presAssocID="{FAFDD29E-A436-4446-9974-D54462F6D522}" presName="sibSpaceFour" presStyleCnt="0"/>
      <dgm:spPr/>
    </dgm:pt>
    <dgm:pt modelId="{BE36D1B5-567A-4F92-AC99-DC85F6AE25E0}" type="pres">
      <dgm:prSet presAssocID="{A8A0C3C4-4705-4862-80E6-4DEF0CF1EFFF}" presName="vertFour" presStyleCnt="0">
        <dgm:presLayoutVars>
          <dgm:chPref val="3"/>
        </dgm:presLayoutVars>
      </dgm:prSet>
      <dgm:spPr/>
    </dgm:pt>
    <dgm:pt modelId="{BC0D77D3-9116-40B8-A378-E8039CAE79B7}" type="pres">
      <dgm:prSet presAssocID="{A8A0C3C4-4705-4862-80E6-4DEF0CF1EFFF}" presName="txFour" presStyleLbl="node4" presStyleIdx="25" presStyleCnt="50" custScaleY="106597">
        <dgm:presLayoutVars>
          <dgm:chPref val="3"/>
        </dgm:presLayoutVars>
      </dgm:prSet>
      <dgm:spPr/>
    </dgm:pt>
    <dgm:pt modelId="{D7CB71F4-D0AC-40DA-9E15-1A0F3AEB82C4}" type="pres">
      <dgm:prSet presAssocID="{A8A0C3C4-4705-4862-80E6-4DEF0CF1EFFF}" presName="horzFour" presStyleCnt="0"/>
      <dgm:spPr/>
    </dgm:pt>
    <dgm:pt modelId="{C80EDBF5-8F49-4CD7-AD01-8FFDCDD794A1}" type="pres">
      <dgm:prSet presAssocID="{023E49E4-529D-477F-98B2-D7EF622CABDB}" presName="sibSpaceFour" presStyleCnt="0"/>
      <dgm:spPr/>
    </dgm:pt>
    <dgm:pt modelId="{D7D0087F-A788-4971-AC7B-F906885D1CE8}" type="pres">
      <dgm:prSet presAssocID="{9492E9F6-E128-4853-8791-9FBA11C51D23}" presName="vertFour" presStyleCnt="0">
        <dgm:presLayoutVars>
          <dgm:chPref val="3"/>
        </dgm:presLayoutVars>
      </dgm:prSet>
      <dgm:spPr/>
    </dgm:pt>
    <dgm:pt modelId="{3BAD1BAB-6D12-4E22-AEE6-B38D29AE87CD}" type="pres">
      <dgm:prSet presAssocID="{9492E9F6-E128-4853-8791-9FBA11C51D23}" presName="txFour" presStyleLbl="node4" presStyleIdx="26" presStyleCnt="50" custScaleY="106597">
        <dgm:presLayoutVars>
          <dgm:chPref val="3"/>
        </dgm:presLayoutVars>
      </dgm:prSet>
      <dgm:spPr/>
    </dgm:pt>
    <dgm:pt modelId="{B160DFD1-64F2-49C5-8DEF-DD952EAE1835}" type="pres">
      <dgm:prSet presAssocID="{9492E9F6-E128-4853-8791-9FBA11C51D23}" presName="horzFour" presStyleCnt="0"/>
      <dgm:spPr/>
    </dgm:pt>
    <dgm:pt modelId="{EDF62E58-BDB8-4793-8EAA-115A2DBD76A7}" type="pres">
      <dgm:prSet presAssocID="{C4BA9437-15D7-4914-9FA6-9C4E34E93234}" presName="sibSpaceFour" presStyleCnt="0"/>
      <dgm:spPr/>
    </dgm:pt>
    <dgm:pt modelId="{61F79EEB-2A6E-4AE8-BAD8-1C031E13C3F5}" type="pres">
      <dgm:prSet presAssocID="{6ABEF415-C608-4755-B030-5AA19912FDE0}" presName="vertFour" presStyleCnt="0">
        <dgm:presLayoutVars>
          <dgm:chPref val="3"/>
        </dgm:presLayoutVars>
      </dgm:prSet>
      <dgm:spPr/>
    </dgm:pt>
    <dgm:pt modelId="{6EA12B71-8435-4448-8884-3877421C684D}" type="pres">
      <dgm:prSet presAssocID="{6ABEF415-C608-4755-B030-5AA19912FDE0}" presName="txFour" presStyleLbl="node4" presStyleIdx="27" presStyleCnt="50" custScaleY="106597">
        <dgm:presLayoutVars>
          <dgm:chPref val="3"/>
        </dgm:presLayoutVars>
      </dgm:prSet>
      <dgm:spPr/>
    </dgm:pt>
    <dgm:pt modelId="{DD1C16D1-44EB-4023-B25B-17B2D28B5D87}" type="pres">
      <dgm:prSet presAssocID="{6ABEF415-C608-4755-B030-5AA19912FDE0}" presName="horzFour" presStyleCnt="0"/>
      <dgm:spPr/>
    </dgm:pt>
    <dgm:pt modelId="{8489D8C2-681D-4BBF-8F6E-732EEAFCDA97}" type="pres">
      <dgm:prSet presAssocID="{8640B301-C355-48C8-B3FC-E3E82626CD64}" presName="sibSpaceThree" presStyleCnt="0"/>
      <dgm:spPr/>
    </dgm:pt>
    <dgm:pt modelId="{56D481A1-8436-4FAD-BFEB-AB4EFBC1BC46}" type="pres">
      <dgm:prSet presAssocID="{B3717117-5839-4574-B964-1C9ED82923E2}" presName="vertThree" presStyleCnt="0"/>
      <dgm:spPr/>
    </dgm:pt>
    <dgm:pt modelId="{522ABF9E-3968-4544-A60B-1915BBB9F2B2}" type="pres">
      <dgm:prSet presAssocID="{B3717117-5839-4574-B964-1C9ED82923E2}" presName="txThree" presStyleLbl="node3" presStyleIdx="7" presStyleCnt="12" custScaleY="30008">
        <dgm:presLayoutVars>
          <dgm:chPref val="3"/>
        </dgm:presLayoutVars>
      </dgm:prSet>
      <dgm:spPr/>
    </dgm:pt>
    <dgm:pt modelId="{59F94BFD-D75B-4596-A49D-41D45F92D794}" type="pres">
      <dgm:prSet presAssocID="{B3717117-5839-4574-B964-1C9ED82923E2}" presName="parTransThree" presStyleCnt="0"/>
      <dgm:spPr/>
    </dgm:pt>
    <dgm:pt modelId="{9FE4CB33-4CCB-4FD0-A93C-57DC3BC26770}" type="pres">
      <dgm:prSet presAssocID="{B3717117-5839-4574-B964-1C9ED82923E2}" presName="horzThree" presStyleCnt="0"/>
      <dgm:spPr/>
    </dgm:pt>
    <dgm:pt modelId="{88B5E1F2-CA32-4160-A684-170D6BF61F1F}" type="pres">
      <dgm:prSet presAssocID="{0FBC5BE7-03D1-4F7A-B726-AD29AD6A0DAE}" presName="vertFour" presStyleCnt="0">
        <dgm:presLayoutVars>
          <dgm:chPref val="3"/>
        </dgm:presLayoutVars>
      </dgm:prSet>
      <dgm:spPr/>
    </dgm:pt>
    <dgm:pt modelId="{987D1A5F-B1C8-4422-9280-184534A4B240}" type="pres">
      <dgm:prSet presAssocID="{0FBC5BE7-03D1-4F7A-B726-AD29AD6A0DAE}" presName="txFour" presStyleLbl="node4" presStyleIdx="28" presStyleCnt="50" custScaleY="106597">
        <dgm:presLayoutVars>
          <dgm:chPref val="3"/>
        </dgm:presLayoutVars>
      </dgm:prSet>
      <dgm:spPr/>
    </dgm:pt>
    <dgm:pt modelId="{AA0F8779-D8D3-4D7D-A4D9-38DCC45C8BD9}" type="pres">
      <dgm:prSet presAssocID="{0FBC5BE7-03D1-4F7A-B726-AD29AD6A0DAE}" presName="horzFour" presStyleCnt="0"/>
      <dgm:spPr/>
    </dgm:pt>
    <dgm:pt modelId="{9DB68D17-666A-4B01-B760-851E8C67A2B6}" type="pres">
      <dgm:prSet presAssocID="{1BA9C470-F5E3-4132-87ED-5D0E6C342F08}" presName="sibSpaceFour" presStyleCnt="0"/>
      <dgm:spPr/>
    </dgm:pt>
    <dgm:pt modelId="{F5A60B5A-ABB4-47B7-A3C3-E5E298DA69B9}" type="pres">
      <dgm:prSet presAssocID="{F5CF4234-7DB4-4E9B-AECE-92A50E37026E}" presName="vertFour" presStyleCnt="0">
        <dgm:presLayoutVars>
          <dgm:chPref val="3"/>
        </dgm:presLayoutVars>
      </dgm:prSet>
      <dgm:spPr/>
    </dgm:pt>
    <dgm:pt modelId="{20385AA2-8412-40B5-AFAC-24C77A29BE67}" type="pres">
      <dgm:prSet presAssocID="{F5CF4234-7DB4-4E9B-AECE-92A50E37026E}" presName="txFour" presStyleLbl="node4" presStyleIdx="29" presStyleCnt="50" custScaleY="106597">
        <dgm:presLayoutVars>
          <dgm:chPref val="3"/>
        </dgm:presLayoutVars>
      </dgm:prSet>
      <dgm:spPr/>
    </dgm:pt>
    <dgm:pt modelId="{A2748980-EB8A-4FAC-80A8-C3FA79676912}" type="pres">
      <dgm:prSet presAssocID="{F5CF4234-7DB4-4E9B-AECE-92A50E37026E}" presName="horzFour" presStyleCnt="0"/>
      <dgm:spPr/>
    </dgm:pt>
    <dgm:pt modelId="{DB8F5FF8-9E72-4555-A162-164007DCE4C4}" type="pres">
      <dgm:prSet presAssocID="{D05E8B90-E647-4A7D-B5E0-38C4C0DECAA6}" presName="sibSpaceFour" presStyleCnt="0"/>
      <dgm:spPr/>
    </dgm:pt>
    <dgm:pt modelId="{C650E55D-8464-4521-A59C-C335E1A93DC1}" type="pres">
      <dgm:prSet presAssocID="{09D3D722-F22F-430E-8225-6A62EB34A237}" presName="vertFour" presStyleCnt="0">
        <dgm:presLayoutVars>
          <dgm:chPref val="3"/>
        </dgm:presLayoutVars>
      </dgm:prSet>
      <dgm:spPr/>
    </dgm:pt>
    <dgm:pt modelId="{DA5CAAAC-9179-46ED-9016-ADAE06E0208C}" type="pres">
      <dgm:prSet presAssocID="{09D3D722-F22F-430E-8225-6A62EB34A237}" presName="txFour" presStyleLbl="node4" presStyleIdx="30" presStyleCnt="50" custScaleY="106597">
        <dgm:presLayoutVars>
          <dgm:chPref val="3"/>
        </dgm:presLayoutVars>
      </dgm:prSet>
      <dgm:spPr/>
    </dgm:pt>
    <dgm:pt modelId="{B08CE99D-1729-486A-BA6C-93A641A93CF7}" type="pres">
      <dgm:prSet presAssocID="{09D3D722-F22F-430E-8225-6A62EB34A237}" presName="horzFour" presStyleCnt="0"/>
      <dgm:spPr/>
    </dgm:pt>
    <dgm:pt modelId="{25C5F34E-0E56-465F-A2DE-7DBF7FC8A668}" type="pres">
      <dgm:prSet presAssocID="{1E4E7BDC-BAA0-413B-92A0-37B6F3D2DB5D}" presName="sibSpaceFour" presStyleCnt="0"/>
      <dgm:spPr/>
    </dgm:pt>
    <dgm:pt modelId="{B5E8D93C-5593-4EF9-B6F9-F3D40E2751AB}" type="pres">
      <dgm:prSet presAssocID="{32C764E9-0EAC-4E07-8398-ECB141B5533A}" presName="vertFour" presStyleCnt="0">
        <dgm:presLayoutVars>
          <dgm:chPref val="3"/>
        </dgm:presLayoutVars>
      </dgm:prSet>
      <dgm:spPr/>
    </dgm:pt>
    <dgm:pt modelId="{58A7FE23-8BDA-44C2-9555-11D6A733F687}" type="pres">
      <dgm:prSet presAssocID="{32C764E9-0EAC-4E07-8398-ECB141B5533A}" presName="txFour" presStyleLbl="node4" presStyleIdx="31" presStyleCnt="50" custScaleY="106597">
        <dgm:presLayoutVars>
          <dgm:chPref val="3"/>
        </dgm:presLayoutVars>
      </dgm:prSet>
      <dgm:spPr/>
    </dgm:pt>
    <dgm:pt modelId="{81AF1966-E720-4649-A0B5-E12CF5FBE6C2}" type="pres">
      <dgm:prSet presAssocID="{32C764E9-0EAC-4E07-8398-ECB141B5533A}" presName="horzFour" presStyleCnt="0"/>
      <dgm:spPr/>
    </dgm:pt>
    <dgm:pt modelId="{9AF1733C-4A3C-4E42-9880-5014D475E891}" type="pres">
      <dgm:prSet presAssocID="{FBCB4D6A-5B08-4525-9723-12291E7F545A}" presName="sibSpaceFour" presStyleCnt="0"/>
      <dgm:spPr/>
    </dgm:pt>
    <dgm:pt modelId="{E8A3B1CE-DFB0-4904-AC26-10CA59B61B24}" type="pres">
      <dgm:prSet presAssocID="{5BD14280-985B-4B02-94F6-E8FABB86BAE5}" presName="vertFour" presStyleCnt="0">
        <dgm:presLayoutVars>
          <dgm:chPref val="3"/>
        </dgm:presLayoutVars>
      </dgm:prSet>
      <dgm:spPr/>
    </dgm:pt>
    <dgm:pt modelId="{19105EBF-95CA-4576-B1FF-0D59ABE289F7}" type="pres">
      <dgm:prSet presAssocID="{5BD14280-985B-4B02-94F6-E8FABB86BAE5}" presName="txFour" presStyleLbl="node4" presStyleIdx="32" presStyleCnt="50" custScaleY="106597">
        <dgm:presLayoutVars>
          <dgm:chPref val="3"/>
        </dgm:presLayoutVars>
      </dgm:prSet>
      <dgm:spPr/>
    </dgm:pt>
    <dgm:pt modelId="{FF46CE31-7ADF-4BE2-B0D9-AD641DA641D2}" type="pres">
      <dgm:prSet presAssocID="{5BD14280-985B-4B02-94F6-E8FABB86BAE5}" presName="horzFour" presStyleCnt="0"/>
      <dgm:spPr/>
    </dgm:pt>
    <dgm:pt modelId="{E07C00F3-FFAE-4291-AF38-D8423A4257CF}" type="pres">
      <dgm:prSet presAssocID="{4848E557-44AC-4D87-ABA6-DDC7A970E8E4}" presName="sibSpaceTwo" presStyleCnt="0"/>
      <dgm:spPr/>
    </dgm:pt>
    <dgm:pt modelId="{4B1E802A-09AE-47DD-9767-DC29C2500429}" type="pres">
      <dgm:prSet presAssocID="{CDE39BA2-B9BF-4293-983D-8FF1DD57E6A3}" presName="vertTwo" presStyleCnt="0"/>
      <dgm:spPr/>
    </dgm:pt>
    <dgm:pt modelId="{CB91F592-CA70-4359-8AD2-62C8785CCC61}" type="pres">
      <dgm:prSet presAssocID="{CDE39BA2-B9BF-4293-983D-8FF1DD57E6A3}" presName="txTwo" presStyleLbl="node2" presStyleIdx="2" presStyleCnt="3" custScaleX="101124" custScaleY="40215">
        <dgm:presLayoutVars>
          <dgm:chPref val="3"/>
        </dgm:presLayoutVars>
      </dgm:prSet>
      <dgm:spPr/>
    </dgm:pt>
    <dgm:pt modelId="{FBA04075-83A7-4FDF-A466-981EA462E4EF}" type="pres">
      <dgm:prSet presAssocID="{CDE39BA2-B9BF-4293-983D-8FF1DD57E6A3}" presName="parTransTwo" presStyleCnt="0"/>
      <dgm:spPr/>
    </dgm:pt>
    <dgm:pt modelId="{AF55D39B-E1DB-4400-A25E-489DC43AAFF8}" type="pres">
      <dgm:prSet presAssocID="{CDE39BA2-B9BF-4293-983D-8FF1DD57E6A3}" presName="horzTwo" presStyleCnt="0"/>
      <dgm:spPr/>
    </dgm:pt>
    <dgm:pt modelId="{FAAE59FB-EB77-4DDF-9BB6-74039AD491B0}" type="pres">
      <dgm:prSet presAssocID="{FC3D081D-8295-4D56-AD32-0A1908273587}" presName="vertThree" presStyleCnt="0"/>
      <dgm:spPr/>
    </dgm:pt>
    <dgm:pt modelId="{7E7AD761-E153-4C0C-A373-D1CDDABB10EB}" type="pres">
      <dgm:prSet presAssocID="{FC3D081D-8295-4D56-AD32-0A1908273587}" presName="txThree" presStyleLbl="node3" presStyleIdx="8" presStyleCnt="12" custScaleY="30008">
        <dgm:presLayoutVars>
          <dgm:chPref val="3"/>
        </dgm:presLayoutVars>
      </dgm:prSet>
      <dgm:spPr/>
    </dgm:pt>
    <dgm:pt modelId="{2C84F516-99BC-42BD-BD91-BC4BFB694E6B}" type="pres">
      <dgm:prSet presAssocID="{FC3D081D-8295-4D56-AD32-0A1908273587}" presName="parTransThree" presStyleCnt="0"/>
      <dgm:spPr/>
    </dgm:pt>
    <dgm:pt modelId="{6F184BE7-0785-481F-9808-65DE44C1D2BA}" type="pres">
      <dgm:prSet presAssocID="{FC3D081D-8295-4D56-AD32-0A1908273587}" presName="horzThree" presStyleCnt="0"/>
      <dgm:spPr/>
    </dgm:pt>
    <dgm:pt modelId="{187B06C1-C1AA-4995-9EEA-28991AF09074}" type="pres">
      <dgm:prSet presAssocID="{9F7ED5EF-D93E-4D0B-8ECB-2BE447A1F9B5}" presName="vertFour" presStyleCnt="0">
        <dgm:presLayoutVars>
          <dgm:chPref val="3"/>
        </dgm:presLayoutVars>
      </dgm:prSet>
      <dgm:spPr/>
    </dgm:pt>
    <dgm:pt modelId="{4DF4870E-8EE9-49F8-A013-C9FC89F0A89A}" type="pres">
      <dgm:prSet presAssocID="{9F7ED5EF-D93E-4D0B-8ECB-2BE447A1F9B5}" presName="txFour" presStyleLbl="node4" presStyleIdx="33" presStyleCnt="50" custScaleY="106597">
        <dgm:presLayoutVars>
          <dgm:chPref val="3"/>
        </dgm:presLayoutVars>
      </dgm:prSet>
      <dgm:spPr/>
    </dgm:pt>
    <dgm:pt modelId="{371678F6-4B53-4158-BFD3-5D868218BE05}" type="pres">
      <dgm:prSet presAssocID="{9F7ED5EF-D93E-4D0B-8ECB-2BE447A1F9B5}" presName="horzFour" presStyleCnt="0"/>
      <dgm:spPr/>
    </dgm:pt>
    <dgm:pt modelId="{E54E2B43-5D66-49C8-9568-EFF438931B4F}" type="pres">
      <dgm:prSet presAssocID="{0FDE3CB3-B276-42D4-B805-F1E737E63CB7}" presName="sibSpaceFour" presStyleCnt="0"/>
      <dgm:spPr/>
    </dgm:pt>
    <dgm:pt modelId="{CAB0F18A-0D14-423E-9EED-0D934B31DA09}" type="pres">
      <dgm:prSet presAssocID="{3D61DB00-85DA-433D-B2C6-639662AD3582}" presName="vertFour" presStyleCnt="0">
        <dgm:presLayoutVars>
          <dgm:chPref val="3"/>
        </dgm:presLayoutVars>
      </dgm:prSet>
      <dgm:spPr/>
    </dgm:pt>
    <dgm:pt modelId="{1F44F24A-10C4-4016-AFCA-04CA718EEFB0}" type="pres">
      <dgm:prSet presAssocID="{3D61DB00-85DA-433D-B2C6-639662AD3582}" presName="txFour" presStyleLbl="node4" presStyleIdx="34" presStyleCnt="50" custScaleY="106597">
        <dgm:presLayoutVars>
          <dgm:chPref val="3"/>
        </dgm:presLayoutVars>
      </dgm:prSet>
      <dgm:spPr/>
    </dgm:pt>
    <dgm:pt modelId="{01698399-51AD-49AC-8587-740F125963C6}" type="pres">
      <dgm:prSet presAssocID="{3D61DB00-85DA-433D-B2C6-639662AD3582}" presName="horzFour" presStyleCnt="0"/>
      <dgm:spPr/>
    </dgm:pt>
    <dgm:pt modelId="{A9BC1061-BDBA-4AFA-8EEB-477D88AF1DFD}" type="pres">
      <dgm:prSet presAssocID="{34889C60-5130-405C-962B-6E1DF8DBF264}" presName="sibSpaceFour" presStyleCnt="0"/>
      <dgm:spPr/>
    </dgm:pt>
    <dgm:pt modelId="{E057E85F-2ECC-4227-889B-A3BDF93BB005}" type="pres">
      <dgm:prSet presAssocID="{35D1D39B-106B-44A1-8D19-319B2633E5F1}" presName="vertFour" presStyleCnt="0">
        <dgm:presLayoutVars>
          <dgm:chPref val="3"/>
        </dgm:presLayoutVars>
      </dgm:prSet>
      <dgm:spPr/>
    </dgm:pt>
    <dgm:pt modelId="{0C9E69F8-AC3D-4696-8399-630BC2B25386}" type="pres">
      <dgm:prSet presAssocID="{35D1D39B-106B-44A1-8D19-319B2633E5F1}" presName="txFour" presStyleLbl="node4" presStyleIdx="35" presStyleCnt="50" custScaleY="106597">
        <dgm:presLayoutVars>
          <dgm:chPref val="3"/>
        </dgm:presLayoutVars>
      </dgm:prSet>
      <dgm:spPr/>
    </dgm:pt>
    <dgm:pt modelId="{A229F20A-1F82-47C2-8629-43FB8F08D5B7}" type="pres">
      <dgm:prSet presAssocID="{35D1D39B-106B-44A1-8D19-319B2633E5F1}" presName="horzFour" presStyleCnt="0"/>
      <dgm:spPr/>
    </dgm:pt>
    <dgm:pt modelId="{45636A4A-5742-4B8E-BDE2-C264B5897A75}" type="pres">
      <dgm:prSet presAssocID="{E35422E7-0A65-4B22-8674-43FAE2B712BF}" presName="sibSpaceFour" presStyleCnt="0"/>
      <dgm:spPr/>
    </dgm:pt>
    <dgm:pt modelId="{DAE37671-DD2D-41AA-8ED6-24C747FD6E1D}" type="pres">
      <dgm:prSet presAssocID="{AD3D110C-1A72-465B-85AE-1FD314329312}" presName="vertFour" presStyleCnt="0">
        <dgm:presLayoutVars>
          <dgm:chPref val="3"/>
        </dgm:presLayoutVars>
      </dgm:prSet>
      <dgm:spPr/>
    </dgm:pt>
    <dgm:pt modelId="{02DEE8DD-8AD7-4316-BFD5-7E34BAFE7CAB}" type="pres">
      <dgm:prSet presAssocID="{AD3D110C-1A72-465B-85AE-1FD314329312}" presName="txFour" presStyleLbl="node4" presStyleIdx="36" presStyleCnt="50" custScaleY="106597">
        <dgm:presLayoutVars>
          <dgm:chPref val="3"/>
        </dgm:presLayoutVars>
      </dgm:prSet>
      <dgm:spPr/>
    </dgm:pt>
    <dgm:pt modelId="{049A2581-5670-4BC8-AD60-1B15BA0817EE}" type="pres">
      <dgm:prSet presAssocID="{AD3D110C-1A72-465B-85AE-1FD314329312}" presName="horzFour" presStyleCnt="0"/>
      <dgm:spPr/>
    </dgm:pt>
    <dgm:pt modelId="{0E1D644E-60C3-4D10-B9B4-F3B23E3EADE0}" type="pres">
      <dgm:prSet presAssocID="{F114C5CE-7C50-4624-ADD8-2512F46C27E5}" presName="sibSpaceThree" presStyleCnt="0"/>
      <dgm:spPr/>
    </dgm:pt>
    <dgm:pt modelId="{622005D3-5F5D-45F4-A590-68FC562CEDF0}" type="pres">
      <dgm:prSet presAssocID="{40D3F642-8DD3-4754-AF3F-C67801464DC2}" presName="vertThree" presStyleCnt="0"/>
      <dgm:spPr/>
    </dgm:pt>
    <dgm:pt modelId="{D767704A-7BAE-4267-A591-32CDA94C8AE3}" type="pres">
      <dgm:prSet presAssocID="{40D3F642-8DD3-4754-AF3F-C67801464DC2}" presName="txThree" presStyleLbl="node3" presStyleIdx="9" presStyleCnt="12" custScaleY="30008">
        <dgm:presLayoutVars>
          <dgm:chPref val="3"/>
        </dgm:presLayoutVars>
      </dgm:prSet>
      <dgm:spPr/>
    </dgm:pt>
    <dgm:pt modelId="{00BC2C2D-E73B-4C1D-8C2B-AEC52549AEE3}" type="pres">
      <dgm:prSet presAssocID="{40D3F642-8DD3-4754-AF3F-C67801464DC2}" presName="parTransThree" presStyleCnt="0"/>
      <dgm:spPr/>
    </dgm:pt>
    <dgm:pt modelId="{E7B5D7A6-CC82-4229-A0E5-6BBA2456CB52}" type="pres">
      <dgm:prSet presAssocID="{40D3F642-8DD3-4754-AF3F-C67801464DC2}" presName="horzThree" presStyleCnt="0"/>
      <dgm:spPr/>
    </dgm:pt>
    <dgm:pt modelId="{3EFC2C8C-B302-4992-90AD-57945CB08413}" type="pres">
      <dgm:prSet presAssocID="{E8CEF6A7-0092-4B5E-B592-F97CF4F8E443}" presName="vertFour" presStyleCnt="0">
        <dgm:presLayoutVars>
          <dgm:chPref val="3"/>
        </dgm:presLayoutVars>
      </dgm:prSet>
      <dgm:spPr/>
    </dgm:pt>
    <dgm:pt modelId="{12C47194-3E51-4F8A-89EB-7B8FDAECE805}" type="pres">
      <dgm:prSet presAssocID="{E8CEF6A7-0092-4B5E-B592-F97CF4F8E443}" presName="txFour" presStyleLbl="node4" presStyleIdx="37" presStyleCnt="50" custScaleY="106597">
        <dgm:presLayoutVars>
          <dgm:chPref val="3"/>
        </dgm:presLayoutVars>
      </dgm:prSet>
      <dgm:spPr/>
    </dgm:pt>
    <dgm:pt modelId="{54908847-D9A5-49D1-BE55-82B8D7AD26D5}" type="pres">
      <dgm:prSet presAssocID="{E8CEF6A7-0092-4B5E-B592-F97CF4F8E443}" presName="horzFour" presStyleCnt="0"/>
      <dgm:spPr/>
    </dgm:pt>
    <dgm:pt modelId="{C67023A3-8614-483C-9F45-FA176035E8D8}" type="pres">
      <dgm:prSet presAssocID="{40754329-4B28-47B4-A54B-AF7EBC57366D}" presName="sibSpaceFour" presStyleCnt="0"/>
      <dgm:spPr/>
    </dgm:pt>
    <dgm:pt modelId="{9FCDF650-E5E3-4CBE-AB43-68E5F558B3FF}" type="pres">
      <dgm:prSet presAssocID="{64EFE52B-418F-432C-AA46-F412652C04FE}" presName="vertFour" presStyleCnt="0">
        <dgm:presLayoutVars>
          <dgm:chPref val="3"/>
        </dgm:presLayoutVars>
      </dgm:prSet>
      <dgm:spPr/>
    </dgm:pt>
    <dgm:pt modelId="{545CA7DB-0932-4FBD-9779-DAAF51B6EA2E}" type="pres">
      <dgm:prSet presAssocID="{64EFE52B-418F-432C-AA46-F412652C04FE}" presName="txFour" presStyleLbl="node4" presStyleIdx="38" presStyleCnt="50" custScaleY="106597">
        <dgm:presLayoutVars>
          <dgm:chPref val="3"/>
        </dgm:presLayoutVars>
      </dgm:prSet>
      <dgm:spPr/>
    </dgm:pt>
    <dgm:pt modelId="{28D4C286-3AF3-4006-B3EC-A6EF83ACF39A}" type="pres">
      <dgm:prSet presAssocID="{64EFE52B-418F-432C-AA46-F412652C04FE}" presName="horzFour" presStyleCnt="0"/>
      <dgm:spPr/>
    </dgm:pt>
    <dgm:pt modelId="{362CBEA7-1041-45C6-A0F9-6E337FEE1FF7}" type="pres">
      <dgm:prSet presAssocID="{ECBB024E-59F9-4D91-AB64-5C58F9201E3C}" presName="sibSpaceFour" presStyleCnt="0"/>
      <dgm:spPr/>
    </dgm:pt>
    <dgm:pt modelId="{28DDEA17-99B9-4EBB-8699-44586E9FF86B}" type="pres">
      <dgm:prSet presAssocID="{49D6D910-FA3B-4EC0-9E88-DDB767F60D68}" presName="vertFour" presStyleCnt="0">
        <dgm:presLayoutVars>
          <dgm:chPref val="3"/>
        </dgm:presLayoutVars>
      </dgm:prSet>
      <dgm:spPr/>
    </dgm:pt>
    <dgm:pt modelId="{0D87D435-6A01-40C9-9A9D-6F6414CE4514}" type="pres">
      <dgm:prSet presAssocID="{49D6D910-FA3B-4EC0-9E88-DDB767F60D68}" presName="txFour" presStyleLbl="node4" presStyleIdx="39" presStyleCnt="50" custScaleY="106597">
        <dgm:presLayoutVars>
          <dgm:chPref val="3"/>
        </dgm:presLayoutVars>
      </dgm:prSet>
      <dgm:spPr/>
    </dgm:pt>
    <dgm:pt modelId="{FBC03B5C-F422-4B77-AC8F-B9F934E2D1C9}" type="pres">
      <dgm:prSet presAssocID="{49D6D910-FA3B-4EC0-9E88-DDB767F60D68}" presName="horzFour" presStyleCnt="0"/>
      <dgm:spPr/>
    </dgm:pt>
    <dgm:pt modelId="{D0DFC28C-6AA7-4D05-A379-68F242C528AC}" type="pres">
      <dgm:prSet presAssocID="{B3A5C6F1-D18A-4387-B449-C1A4DBFD9B4E}" presName="sibSpaceFour" presStyleCnt="0"/>
      <dgm:spPr/>
    </dgm:pt>
    <dgm:pt modelId="{C0B05BAA-D778-4E09-8DC4-7B8696298F22}" type="pres">
      <dgm:prSet presAssocID="{3856BA0C-B57B-4784-97DD-E14B2ED484E0}" presName="vertFour" presStyleCnt="0">
        <dgm:presLayoutVars>
          <dgm:chPref val="3"/>
        </dgm:presLayoutVars>
      </dgm:prSet>
      <dgm:spPr/>
    </dgm:pt>
    <dgm:pt modelId="{554ABD30-2923-408C-AB91-90DACA1E42C9}" type="pres">
      <dgm:prSet presAssocID="{3856BA0C-B57B-4784-97DD-E14B2ED484E0}" presName="txFour" presStyleLbl="node4" presStyleIdx="40" presStyleCnt="50" custScaleY="106597">
        <dgm:presLayoutVars>
          <dgm:chPref val="3"/>
        </dgm:presLayoutVars>
      </dgm:prSet>
      <dgm:spPr/>
    </dgm:pt>
    <dgm:pt modelId="{C4FB387C-AF24-496E-9CF4-B54953251BAD}" type="pres">
      <dgm:prSet presAssocID="{3856BA0C-B57B-4784-97DD-E14B2ED484E0}" presName="horzFour" presStyleCnt="0"/>
      <dgm:spPr/>
    </dgm:pt>
    <dgm:pt modelId="{0497E52B-A696-4196-863C-6D87F368A4C9}" type="pres">
      <dgm:prSet presAssocID="{51C222FD-E402-4778-AD88-82AD5C5BCA27}" presName="sibSpaceThree" presStyleCnt="0"/>
      <dgm:spPr/>
    </dgm:pt>
    <dgm:pt modelId="{A8D0C373-B322-44F5-979C-D55AC4FD2E9A}" type="pres">
      <dgm:prSet presAssocID="{F86C631E-18ED-450A-9C7B-B429F4135A4C}" presName="vertThree" presStyleCnt="0"/>
      <dgm:spPr/>
    </dgm:pt>
    <dgm:pt modelId="{626B8575-A837-4E29-8736-E24386255F42}" type="pres">
      <dgm:prSet presAssocID="{F86C631E-18ED-450A-9C7B-B429F4135A4C}" presName="txThree" presStyleLbl="node3" presStyleIdx="10" presStyleCnt="12" custScaleY="30008">
        <dgm:presLayoutVars>
          <dgm:chPref val="3"/>
        </dgm:presLayoutVars>
      </dgm:prSet>
      <dgm:spPr/>
    </dgm:pt>
    <dgm:pt modelId="{26FF26D6-BF73-4463-A4D7-6C0649831995}" type="pres">
      <dgm:prSet presAssocID="{F86C631E-18ED-450A-9C7B-B429F4135A4C}" presName="parTransThree" presStyleCnt="0"/>
      <dgm:spPr/>
    </dgm:pt>
    <dgm:pt modelId="{71FA78F7-5B8A-470F-B240-16B121DB39A2}" type="pres">
      <dgm:prSet presAssocID="{F86C631E-18ED-450A-9C7B-B429F4135A4C}" presName="horzThree" presStyleCnt="0"/>
      <dgm:spPr/>
    </dgm:pt>
    <dgm:pt modelId="{92963D63-FBB8-43EF-9083-C6FFD7C9E985}" type="pres">
      <dgm:prSet presAssocID="{0765D050-C6A9-4C5C-9735-1050B8F9944F}" presName="vertFour" presStyleCnt="0">
        <dgm:presLayoutVars>
          <dgm:chPref val="3"/>
        </dgm:presLayoutVars>
      </dgm:prSet>
      <dgm:spPr/>
    </dgm:pt>
    <dgm:pt modelId="{87257284-7DF4-49CC-B1F5-FD16EEE73379}" type="pres">
      <dgm:prSet presAssocID="{0765D050-C6A9-4C5C-9735-1050B8F9944F}" presName="txFour" presStyleLbl="node4" presStyleIdx="41" presStyleCnt="50" custScaleY="106597">
        <dgm:presLayoutVars>
          <dgm:chPref val="3"/>
        </dgm:presLayoutVars>
      </dgm:prSet>
      <dgm:spPr/>
    </dgm:pt>
    <dgm:pt modelId="{9E90A03C-3CD4-4209-8B5B-46F9782D8117}" type="pres">
      <dgm:prSet presAssocID="{0765D050-C6A9-4C5C-9735-1050B8F9944F}" presName="horzFour" presStyleCnt="0"/>
      <dgm:spPr/>
    </dgm:pt>
    <dgm:pt modelId="{CFC22019-55FF-42D1-9596-1D5504D74B58}" type="pres">
      <dgm:prSet presAssocID="{C94894DC-90B6-4D35-B2A9-53F4D002D241}" presName="sibSpaceFour" presStyleCnt="0"/>
      <dgm:spPr/>
    </dgm:pt>
    <dgm:pt modelId="{E9C4328B-F091-4751-8834-2EE3E52A4246}" type="pres">
      <dgm:prSet presAssocID="{E9B92C72-9B2F-4FB4-8D9F-DA3B5404D5AE}" presName="vertFour" presStyleCnt="0">
        <dgm:presLayoutVars>
          <dgm:chPref val="3"/>
        </dgm:presLayoutVars>
      </dgm:prSet>
      <dgm:spPr/>
    </dgm:pt>
    <dgm:pt modelId="{990FB10D-0761-4293-8E1D-F73E12645DDC}" type="pres">
      <dgm:prSet presAssocID="{E9B92C72-9B2F-4FB4-8D9F-DA3B5404D5AE}" presName="txFour" presStyleLbl="node4" presStyleIdx="42" presStyleCnt="50" custScaleY="106597">
        <dgm:presLayoutVars>
          <dgm:chPref val="3"/>
        </dgm:presLayoutVars>
      </dgm:prSet>
      <dgm:spPr/>
    </dgm:pt>
    <dgm:pt modelId="{7B64301C-EEBE-49B1-A403-752D0AD77BCE}" type="pres">
      <dgm:prSet presAssocID="{E9B92C72-9B2F-4FB4-8D9F-DA3B5404D5AE}" presName="horzFour" presStyleCnt="0"/>
      <dgm:spPr/>
    </dgm:pt>
    <dgm:pt modelId="{E3843EF7-7EDE-4751-8A24-323474904A3B}" type="pres">
      <dgm:prSet presAssocID="{031B7CC5-CD38-4E89-A60E-46F923634F0C}" presName="sibSpaceFour" presStyleCnt="0"/>
      <dgm:spPr/>
    </dgm:pt>
    <dgm:pt modelId="{3E1B6563-628A-4B59-AD4F-81BF49A6F11B}" type="pres">
      <dgm:prSet presAssocID="{4F5EE789-8361-4020-B844-1610E2720127}" presName="vertFour" presStyleCnt="0">
        <dgm:presLayoutVars>
          <dgm:chPref val="3"/>
        </dgm:presLayoutVars>
      </dgm:prSet>
      <dgm:spPr/>
    </dgm:pt>
    <dgm:pt modelId="{AED0C100-3DA5-45B0-BCFB-91DD439C334B}" type="pres">
      <dgm:prSet presAssocID="{4F5EE789-8361-4020-B844-1610E2720127}" presName="txFour" presStyleLbl="node4" presStyleIdx="43" presStyleCnt="50" custScaleY="106597">
        <dgm:presLayoutVars>
          <dgm:chPref val="3"/>
        </dgm:presLayoutVars>
      </dgm:prSet>
      <dgm:spPr/>
    </dgm:pt>
    <dgm:pt modelId="{51DD154C-C704-4684-A745-A4AC63836AB1}" type="pres">
      <dgm:prSet presAssocID="{4F5EE789-8361-4020-B844-1610E2720127}" presName="horzFour" presStyleCnt="0"/>
      <dgm:spPr/>
    </dgm:pt>
    <dgm:pt modelId="{AF0B5612-F1AB-47E7-870C-ED4A79349005}" type="pres">
      <dgm:prSet presAssocID="{6FB584C9-9A3C-489F-92DF-529881A7B501}" presName="sibSpaceFour" presStyleCnt="0"/>
      <dgm:spPr/>
    </dgm:pt>
    <dgm:pt modelId="{8B0AEEC7-DF0E-44F1-8DCA-CEB4F5A22EAE}" type="pres">
      <dgm:prSet presAssocID="{730C50BD-44CB-4E4E-B792-5BAF17078E20}" presName="vertFour" presStyleCnt="0">
        <dgm:presLayoutVars>
          <dgm:chPref val="3"/>
        </dgm:presLayoutVars>
      </dgm:prSet>
      <dgm:spPr/>
    </dgm:pt>
    <dgm:pt modelId="{447F7D3B-85D7-4C97-B4E2-9CD0F243F981}" type="pres">
      <dgm:prSet presAssocID="{730C50BD-44CB-4E4E-B792-5BAF17078E20}" presName="txFour" presStyleLbl="node4" presStyleIdx="44" presStyleCnt="50" custScaleY="106597">
        <dgm:presLayoutVars>
          <dgm:chPref val="3"/>
        </dgm:presLayoutVars>
      </dgm:prSet>
      <dgm:spPr/>
    </dgm:pt>
    <dgm:pt modelId="{84BB57F9-7153-471E-9A59-58A03F45674F}" type="pres">
      <dgm:prSet presAssocID="{730C50BD-44CB-4E4E-B792-5BAF17078E20}" presName="horzFour" presStyleCnt="0"/>
      <dgm:spPr/>
    </dgm:pt>
    <dgm:pt modelId="{6FC0DFE4-4290-4F11-914B-96F3E006AF65}" type="pres">
      <dgm:prSet presAssocID="{11EF4B81-BA01-4F80-A27C-2B0CCAE505BB}" presName="sibSpaceFour" presStyleCnt="0"/>
      <dgm:spPr/>
    </dgm:pt>
    <dgm:pt modelId="{7F4AE244-A5F7-4C27-8D51-8CECFB817171}" type="pres">
      <dgm:prSet presAssocID="{7D074C33-9C3F-4A79-93E9-E72E2EF873DA}" presName="vertFour" presStyleCnt="0">
        <dgm:presLayoutVars>
          <dgm:chPref val="3"/>
        </dgm:presLayoutVars>
      </dgm:prSet>
      <dgm:spPr/>
    </dgm:pt>
    <dgm:pt modelId="{FB1A9787-1CE5-44DE-B0E9-270643A08741}" type="pres">
      <dgm:prSet presAssocID="{7D074C33-9C3F-4A79-93E9-E72E2EF873DA}" presName="txFour" presStyleLbl="node4" presStyleIdx="45" presStyleCnt="50" custScaleY="106597">
        <dgm:presLayoutVars>
          <dgm:chPref val="3"/>
        </dgm:presLayoutVars>
      </dgm:prSet>
      <dgm:spPr/>
    </dgm:pt>
    <dgm:pt modelId="{67D89CB6-C029-4046-9D86-EE784857A567}" type="pres">
      <dgm:prSet presAssocID="{7D074C33-9C3F-4A79-93E9-E72E2EF873DA}" presName="horzFour" presStyleCnt="0"/>
      <dgm:spPr/>
    </dgm:pt>
    <dgm:pt modelId="{97C98361-D3B7-48DF-A26C-EDF463B6697A}" type="pres">
      <dgm:prSet presAssocID="{4F02EDA0-D318-48B7-97CE-6A2363B3B741}" presName="sibSpaceThree" presStyleCnt="0"/>
      <dgm:spPr/>
    </dgm:pt>
    <dgm:pt modelId="{E3C2EC23-0348-43CB-B69F-B7BBE92E4ADB}" type="pres">
      <dgm:prSet presAssocID="{28777F25-89AF-444B-A9AC-2590DCA2D895}" presName="vertThree" presStyleCnt="0"/>
      <dgm:spPr/>
    </dgm:pt>
    <dgm:pt modelId="{8763DC8F-9562-4FBB-96AB-DEBFE9675CC6}" type="pres">
      <dgm:prSet presAssocID="{28777F25-89AF-444B-A9AC-2590DCA2D895}" presName="txThree" presStyleLbl="node3" presStyleIdx="11" presStyleCnt="12" custScaleY="31008">
        <dgm:presLayoutVars>
          <dgm:chPref val="3"/>
        </dgm:presLayoutVars>
      </dgm:prSet>
      <dgm:spPr/>
    </dgm:pt>
    <dgm:pt modelId="{2E7F3A2D-72DC-4414-A7EB-90525E52CBF1}" type="pres">
      <dgm:prSet presAssocID="{28777F25-89AF-444B-A9AC-2590DCA2D895}" presName="parTransThree" presStyleCnt="0"/>
      <dgm:spPr/>
    </dgm:pt>
    <dgm:pt modelId="{DA370182-5C1B-49FE-9A52-1F006CE5154B}" type="pres">
      <dgm:prSet presAssocID="{28777F25-89AF-444B-A9AC-2590DCA2D895}" presName="horzThree" presStyleCnt="0"/>
      <dgm:spPr/>
    </dgm:pt>
    <dgm:pt modelId="{9D4E9503-DD89-4AAF-8574-F42AEBB9F891}" type="pres">
      <dgm:prSet presAssocID="{41FC3827-E9FC-40A6-8EB0-04422C67BC5A}" presName="vertFour" presStyleCnt="0">
        <dgm:presLayoutVars>
          <dgm:chPref val="3"/>
        </dgm:presLayoutVars>
      </dgm:prSet>
      <dgm:spPr/>
    </dgm:pt>
    <dgm:pt modelId="{903297B7-8779-4694-9765-8A3BAAF9A565}" type="pres">
      <dgm:prSet presAssocID="{41FC3827-E9FC-40A6-8EB0-04422C67BC5A}" presName="txFour" presStyleLbl="node4" presStyleIdx="46" presStyleCnt="50" custScaleY="106597">
        <dgm:presLayoutVars>
          <dgm:chPref val="3"/>
        </dgm:presLayoutVars>
      </dgm:prSet>
      <dgm:spPr/>
    </dgm:pt>
    <dgm:pt modelId="{D371A3C0-0432-4680-8E40-FDABB719BEC6}" type="pres">
      <dgm:prSet presAssocID="{41FC3827-E9FC-40A6-8EB0-04422C67BC5A}" presName="horzFour" presStyleCnt="0"/>
      <dgm:spPr/>
    </dgm:pt>
    <dgm:pt modelId="{2B330D16-FDBE-40F4-A226-6EDF12F6A8B2}" type="pres">
      <dgm:prSet presAssocID="{B3864164-FABA-4E45-9412-E15B62F00E1B}" presName="sibSpaceFour" presStyleCnt="0"/>
      <dgm:spPr/>
    </dgm:pt>
    <dgm:pt modelId="{10D6DFCB-213E-45EA-B0D2-8460D470349F}" type="pres">
      <dgm:prSet presAssocID="{A28EBE36-1AE6-455D-A463-9F4120ECECEF}" presName="vertFour" presStyleCnt="0">
        <dgm:presLayoutVars>
          <dgm:chPref val="3"/>
        </dgm:presLayoutVars>
      </dgm:prSet>
      <dgm:spPr/>
    </dgm:pt>
    <dgm:pt modelId="{068A9CF7-2F18-4B3D-BAD6-3FFFAE0A056D}" type="pres">
      <dgm:prSet presAssocID="{A28EBE36-1AE6-455D-A463-9F4120ECECEF}" presName="txFour" presStyleLbl="node4" presStyleIdx="47" presStyleCnt="50" custScaleY="106597">
        <dgm:presLayoutVars>
          <dgm:chPref val="3"/>
        </dgm:presLayoutVars>
      </dgm:prSet>
      <dgm:spPr/>
    </dgm:pt>
    <dgm:pt modelId="{B72DAD10-A93E-498A-8506-085ACE69566B}" type="pres">
      <dgm:prSet presAssocID="{A28EBE36-1AE6-455D-A463-9F4120ECECEF}" presName="horzFour" presStyleCnt="0"/>
      <dgm:spPr/>
    </dgm:pt>
    <dgm:pt modelId="{23D969EA-6E29-4F16-8AD8-5D1E723ABF6E}" type="pres">
      <dgm:prSet presAssocID="{58A09384-60A2-4A3F-8351-46D1268A98E6}" presName="sibSpaceFour" presStyleCnt="0"/>
      <dgm:spPr/>
    </dgm:pt>
    <dgm:pt modelId="{E89BC47A-5B6A-4BEE-8CA8-16B9B55B068E}" type="pres">
      <dgm:prSet presAssocID="{76A4F378-CCA0-4C38-8A22-4DB373FF744D}" presName="vertFour" presStyleCnt="0">
        <dgm:presLayoutVars>
          <dgm:chPref val="3"/>
        </dgm:presLayoutVars>
      </dgm:prSet>
      <dgm:spPr/>
    </dgm:pt>
    <dgm:pt modelId="{0DDF3748-5519-4BBA-9CE0-E3A9BA4D2EE3}" type="pres">
      <dgm:prSet presAssocID="{76A4F378-CCA0-4C38-8A22-4DB373FF744D}" presName="txFour" presStyleLbl="node4" presStyleIdx="48" presStyleCnt="50" custScaleY="106597">
        <dgm:presLayoutVars>
          <dgm:chPref val="3"/>
        </dgm:presLayoutVars>
      </dgm:prSet>
      <dgm:spPr/>
    </dgm:pt>
    <dgm:pt modelId="{18E6F838-F1BB-48A1-92CD-2E18EF1BAD2C}" type="pres">
      <dgm:prSet presAssocID="{76A4F378-CCA0-4C38-8A22-4DB373FF744D}" presName="horzFour" presStyleCnt="0"/>
      <dgm:spPr/>
    </dgm:pt>
    <dgm:pt modelId="{63666479-C05D-4760-96E1-ABB13736F2C1}" type="pres">
      <dgm:prSet presAssocID="{A096150C-13E1-445B-804D-C7EE0655129C}" presName="sibSpaceFour" presStyleCnt="0"/>
      <dgm:spPr/>
    </dgm:pt>
    <dgm:pt modelId="{898D8BB6-3850-46D3-B30A-6AF3D26251FF}" type="pres">
      <dgm:prSet presAssocID="{CDAE41C6-BD4E-4EC9-AE05-A3F3235AA793}" presName="vertFour" presStyleCnt="0">
        <dgm:presLayoutVars>
          <dgm:chPref val="3"/>
        </dgm:presLayoutVars>
      </dgm:prSet>
      <dgm:spPr/>
    </dgm:pt>
    <dgm:pt modelId="{BE07C904-8079-4953-AF39-0F5B37668380}" type="pres">
      <dgm:prSet presAssocID="{CDAE41C6-BD4E-4EC9-AE05-A3F3235AA793}" presName="txFour" presStyleLbl="node4" presStyleIdx="49" presStyleCnt="50" custScaleY="106597">
        <dgm:presLayoutVars>
          <dgm:chPref val="3"/>
        </dgm:presLayoutVars>
      </dgm:prSet>
      <dgm:spPr/>
    </dgm:pt>
    <dgm:pt modelId="{C3D62AE1-D6C0-400F-AD50-33BE21F9B9DE}" type="pres">
      <dgm:prSet presAssocID="{CDAE41C6-BD4E-4EC9-AE05-A3F3235AA793}" presName="horzFour" presStyleCnt="0"/>
      <dgm:spPr/>
    </dgm:pt>
  </dgm:ptLst>
  <dgm:cxnLst>
    <dgm:cxn modelId="{F55E0200-71DD-49FD-9C9D-B8F7FE5C58F5}" srcId="{F86C631E-18ED-450A-9C7B-B429F4135A4C}" destId="{E9B92C72-9B2F-4FB4-8D9F-DA3B5404D5AE}" srcOrd="1" destOrd="0" parTransId="{D92BAD52-A452-4760-981E-986149CBD932}" sibTransId="{031B7CC5-CD38-4E89-A60E-46F923634F0C}"/>
    <dgm:cxn modelId="{892B5705-4460-48DC-86EA-5B65202A06A3}" type="presOf" srcId="{0DCBF5EA-F5CE-4C5E-8C57-E6CBFB7624CB}" destId="{EFDE6080-E412-410C-86B2-9AD75CFA710C}" srcOrd="0" destOrd="0" presId="urn:microsoft.com/office/officeart/2005/8/layout/hierarchy4"/>
    <dgm:cxn modelId="{FB78EA06-C981-406D-967B-B9B95BB3A554}" type="presOf" srcId="{B3717117-5839-4574-B964-1C9ED82923E2}" destId="{522ABF9E-3968-4544-A60B-1915BBB9F2B2}" srcOrd="0" destOrd="0" presId="urn:microsoft.com/office/officeart/2005/8/layout/hierarchy4"/>
    <dgm:cxn modelId="{E8965F07-DDAA-4947-987E-ED38BDE2C95E}" srcId="{8368107D-8185-4E8C-B21D-AFCD6BC01B75}" destId="{9B310EF0-5408-42CD-8DD6-291F0E0F50CB}" srcOrd="0" destOrd="0" parTransId="{1656F28A-C3EF-475A-B92D-5AF7C68E5891}" sibTransId="{FAFDD29E-A436-4446-9974-D54462F6D522}"/>
    <dgm:cxn modelId="{3CC62108-CF35-406E-BB20-0AA1FE1C5D7E}" srcId="{B95B4916-8513-4D43-BD73-206BB718A9B2}" destId="{42839D7C-D48F-4F74-8A42-B1FADD0B4302}" srcOrd="4" destOrd="0" parTransId="{68FFDB6A-1A9D-43FC-B3E0-3D0A82DAD95F}" sibTransId="{62C6E8F8-8221-44F0-A901-3444A78436D9}"/>
    <dgm:cxn modelId="{8A611E0B-0714-404D-ABEC-DED73EE3D8FD}" srcId="{B3717117-5839-4574-B964-1C9ED82923E2}" destId="{32C764E9-0EAC-4E07-8398-ECB141B5533A}" srcOrd="3" destOrd="0" parTransId="{9BCF2D8E-84DC-472D-AD85-E3891403D369}" sibTransId="{FBCB4D6A-5B08-4525-9723-12291E7F545A}"/>
    <dgm:cxn modelId="{52B9860B-2250-47F9-A79D-7711979A61FF}" type="presOf" srcId="{7C29F84B-B2D5-4FB1-A1F2-2CD3AF0D64A0}" destId="{E76D2401-8DF4-4529-B13B-E8B48455BFF8}" srcOrd="0" destOrd="0" presId="urn:microsoft.com/office/officeart/2005/8/layout/hierarchy4"/>
    <dgm:cxn modelId="{B89C450C-DDC7-4DC1-9319-9DBE570BA13C}" type="presOf" srcId="{88196075-75F2-4830-8BCB-FDBE298A81BF}" destId="{DD678009-B3FB-4940-99AD-F5DA8C656C24}" srcOrd="0" destOrd="0" presId="urn:microsoft.com/office/officeart/2005/8/layout/hierarchy4"/>
    <dgm:cxn modelId="{926ED00F-B580-46C9-A0C4-5EF8F026AF07}" srcId="{4D52E0B0-E93E-44D3-8C30-38B010F0E7C6}" destId="{1EFD9F98-EB1D-4BA5-A514-791493792A15}" srcOrd="1" destOrd="0" parTransId="{91405FDF-A7D0-45D7-98D6-60AA1F51D93F}" sibTransId="{CFB79F60-3677-4407-8EBF-94C476CB6236}"/>
    <dgm:cxn modelId="{889BDA0F-F037-42AC-923A-1F45C9D6514B}" srcId="{5719B3EA-B4A2-4418-8F5A-3CAB21E0F535}" destId="{8BD05DFD-4D9A-4233-AA9E-458AEE05D41A}" srcOrd="1" destOrd="0" parTransId="{4439D838-738D-4471-A83C-1D579555F0ED}" sibTransId="{4848E557-44AC-4D87-ABA6-DDC7A970E8E4}"/>
    <dgm:cxn modelId="{44688810-F284-4F72-BFA3-1FBB91F993BD}" srcId="{8BD05DFD-4D9A-4233-AA9E-458AEE05D41A}" destId="{4D52E0B0-E93E-44D3-8C30-38B010F0E7C6}" srcOrd="1" destOrd="0" parTransId="{CC6926F4-377C-44FF-848B-47A890269FF8}" sibTransId="{C80520B6-8E15-4218-A279-16010AC32C57}"/>
    <dgm:cxn modelId="{1CCA0F17-E9B5-4CD5-A6C7-886CFEB3EA8C}" type="presOf" srcId="{153A814F-1988-4FF4-8B4C-467C8797BE6B}" destId="{9A156E49-FC22-414B-BBDC-37085D1F1890}" srcOrd="0" destOrd="0" presId="urn:microsoft.com/office/officeart/2005/8/layout/hierarchy4"/>
    <dgm:cxn modelId="{FA4DF918-B6E5-4E25-8DB9-22088FE94A66}" srcId="{BE54EE11-C549-47A4-8037-E45C251CB4AC}" destId="{9D066AED-1364-46F4-8A79-6B1BC5B11D6C}" srcOrd="1" destOrd="0" parTransId="{5103BCA6-601A-45D1-862B-1BADEBD7CDCD}" sibTransId="{78754715-11CE-4E6D-8886-D090ED88E453}"/>
    <dgm:cxn modelId="{39AE341A-D8FA-4DD0-884B-7F5E5DBF254B}" srcId="{8BD05DFD-4D9A-4233-AA9E-458AEE05D41A}" destId="{B3717117-5839-4574-B964-1C9ED82923E2}" srcOrd="3" destOrd="0" parTransId="{F39CA4C6-6BD9-4177-A3B7-9711470E247C}" sibTransId="{AD86C2DF-1E8D-45CF-BF3D-0B5E48441CAB}"/>
    <dgm:cxn modelId="{45B03F1C-75CD-4A14-BB28-C3F7484D38BE}" srcId="{F21F32BD-1652-4060-9032-A343C64370D3}" destId="{CE94DAED-E350-4A9F-80E8-596711BE9D4F}" srcOrd="2" destOrd="0" parTransId="{BF95FC1A-E342-40AE-81C5-50077CADA3A0}" sibTransId="{515B1326-61C4-4E67-AABE-CF5412B02745}"/>
    <dgm:cxn modelId="{8DD61B1E-8CE9-4628-838C-3BA68F8F5F8A}" type="presOf" srcId="{AD3D110C-1A72-465B-85AE-1FD314329312}" destId="{02DEE8DD-8AD7-4316-BFD5-7E34BAFE7CAB}" srcOrd="0" destOrd="0" presId="urn:microsoft.com/office/officeart/2005/8/layout/hierarchy4"/>
    <dgm:cxn modelId="{1CD5291E-22C6-4839-B7B7-2658210127C2}" srcId="{88196075-75F2-4830-8BCB-FDBE298A81BF}" destId="{781B6E41-DCE4-458F-8A97-418476589954}" srcOrd="1" destOrd="0" parTransId="{EE6ED70A-581F-4D45-B28E-F0D0688BB721}" sibTransId="{73779BF7-FA2E-4485-A067-8D11FA726138}"/>
    <dgm:cxn modelId="{23BCD320-7225-44A2-9149-A4AC0FA4A79D}" type="presOf" srcId="{3D61DB00-85DA-433D-B2C6-639662AD3582}" destId="{1F44F24A-10C4-4016-AFCA-04CA718EEFB0}" srcOrd="0" destOrd="0" presId="urn:microsoft.com/office/officeart/2005/8/layout/hierarchy4"/>
    <dgm:cxn modelId="{6AA91A23-E705-437F-B6F5-80DD6C7F1190}" type="presOf" srcId="{E8CEF6A7-0092-4B5E-B592-F97CF4F8E443}" destId="{12C47194-3E51-4F8A-89EB-7B8FDAECE805}" srcOrd="0" destOrd="0" presId="urn:microsoft.com/office/officeart/2005/8/layout/hierarchy4"/>
    <dgm:cxn modelId="{00D88426-71BA-4142-B8B9-309FEAECF4E6}" type="presOf" srcId="{BA720D38-5074-4227-A1F8-126A77F612F9}" destId="{72C65BC8-86BE-441B-BE91-69810F10DE8F}" srcOrd="0" destOrd="0" presId="urn:microsoft.com/office/officeart/2005/8/layout/hierarchy4"/>
    <dgm:cxn modelId="{AF4C9D27-8F84-44F1-9640-7FC7E248D61E}" type="presOf" srcId="{FC3D081D-8295-4D56-AD32-0A1908273587}" destId="{7E7AD761-E153-4C0C-A373-D1CDDABB10EB}" srcOrd="0" destOrd="0" presId="urn:microsoft.com/office/officeart/2005/8/layout/hierarchy4"/>
    <dgm:cxn modelId="{4A82B729-0274-4DEE-AA4A-32DC416C331C}" srcId="{CDE39BA2-B9BF-4293-983D-8FF1DD57E6A3}" destId="{F86C631E-18ED-450A-9C7B-B429F4135A4C}" srcOrd="2" destOrd="0" parTransId="{24E1A3FA-51A8-45AB-8ACE-8D22BD2ADFE2}" sibTransId="{4F02EDA0-D318-48B7-97CE-6A2363B3B741}"/>
    <dgm:cxn modelId="{A0BC552E-0558-4E64-BD3E-FFC0D428BA68}" type="presOf" srcId="{A012340E-8ACE-483F-A25A-6D0B19415A2C}" destId="{B51067F9-0A3D-4782-81A5-543839AC0538}" srcOrd="0" destOrd="0" presId="urn:microsoft.com/office/officeart/2005/8/layout/hierarchy4"/>
    <dgm:cxn modelId="{29C2912E-1EA3-475F-BED4-82B00E62B55F}" srcId="{C6AE875F-402A-4031-AC88-16A2ADBCC3FA}" destId="{F21F32BD-1652-4060-9032-A343C64370D3}" srcOrd="2" destOrd="0" parTransId="{4DEF42ED-C767-4371-AB94-84C5EF6D0ECC}" sibTransId="{74B77173-79A5-488E-8580-10309AC64644}"/>
    <dgm:cxn modelId="{C0E9E72E-BA27-4485-A442-8384812406CA}" type="presOf" srcId="{9F7ED5EF-D93E-4D0B-8ECB-2BE447A1F9B5}" destId="{4DF4870E-8EE9-49F8-A013-C9FC89F0A89A}" srcOrd="0" destOrd="0" presId="urn:microsoft.com/office/officeart/2005/8/layout/hierarchy4"/>
    <dgm:cxn modelId="{D6D10B33-1037-4124-87CB-6F0164151148}" srcId="{B95B4916-8513-4D43-BD73-206BB718A9B2}" destId="{0BC38CCC-53AE-41D2-B9DE-38BC3919770F}" srcOrd="1" destOrd="0" parTransId="{181F8C4A-7D57-4011-A985-696DAB39CBE5}" sibTransId="{F665BF02-22DA-416A-AF3D-9F734F21EDD4}"/>
    <dgm:cxn modelId="{B853F435-5BB9-495E-BC2C-BCCBDA5BA4A2}" srcId="{F86C631E-18ED-450A-9C7B-B429F4135A4C}" destId="{0765D050-C6A9-4C5C-9735-1050B8F9944F}" srcOrd="0" destOrd="0" parTransId="{B684E7D4-0345-4CB5-A30C-386EE09C3651}" sibTransId="{C94894DC-90B6-4D35-B2A9-53F4D002D241}"/>
    <dgm:cxn modelId="{DADE923C-BDC3-4693-976D-32D96F287C07}" type="presOf" srcId="{4D52E0B0-E93E-44D3-8C30-38B010F0E7C6}" destId="{6AD17521-A722-4835-818B-9BC448D8371C}" srcOrd="0" destOrd="0" presId="urn:microsoft.com/office/officeart/2005/8/layout/hierarchy4"/>
    <dgm:cxn modelId="{0A407F3E-5BF8-4C47-8C50-0B85617B629A}" type="presOf" srcId="{4F5EE789-8361-4020-B844-1610E2720127}" destId="{AED0C100-3DA5-45B0-BCFB-91DD439C334B}" srcOrd="0" destOrd="0" presId="urn:microsoft.com/office/officeart/2005/8/layout/hierarchy4"/>
    <dgm:cxn modelId="{31297C5B-4106-4818-A8D4-841698899F7D}" type="presOf" srcId="{35D1D39B-106B-44A1-8D19-319B2633E5F1}" destId="{0C9E69F8-AC3D-4696-8399-630BC2B25386}" srcOrd="0" destOrd="0" presId="urn:microsoft.com/office/officeart/2005/8/layout/hierarchy4"/>
    <dgm:cxn modelId="{59ECF65F-70DC-47E0-90AD-5D2E0393E370}" srcId="{40D3F642-8DD3-4754-AF3F-C67801464DC2}" destId="{3856BA0C-B57B-4784-97DD-E14B2ED484E0}" srcOrd="3" destOrd="0" parTransId="{E5B894E2-B4D8-422C-9A01-3BE358AA302A}" sibTransId="{698FF6FC-3E22-4040-AF81-879736EAE248}"/>
    <dgm:cxn modelId="{94F94E60-0B98-4433-A2C9-03414411DD3E}" srcId="{32BE5D50-693B-4BDE-8ADC-FFAF649A7307}" destId="{E5E93A38-C92D-4DB5-950C-EC95666E91FA}" srcOrd="3" destOrd="0" parTransId="{3FC5036A-87EB-488C-B396-D89D905444C7}" sibTransId="{CF9D586A-7EAA-4F76-88B0-068C4889FDF8}"/>
    <dgm:cxn modelId="{461D7B41-9047-45D7-835B-B63CAAEF1402}" srcId="{D774DEC7-01D8-44DB-A9BB-91166D1DA6CB}" destId="{5719B3EA-B4A2-4418-8F5A-3CAB21E0F535}" srcOrd="0" destOrd="0" parTransId="{8864BFC8-06D0-4405-8FC9-DA96246D613A}" sibTransId="{ABC5F1D4-E3F4-46D7-807C-11A1D471BFE1}"/>
    <dgm:cxn modelId="{8ADCC761-D430-474E-9C4C-F29394BB03A2}" srcId="{28777F25-89AF-444B-A9AC-2590DCA2D895}" destId="{41FC3827-E9FC-40A6-8EB0-04422C67BC5A}" srcOrd="0" destOrd="0" parTransId="{6134BA4E-CE60-4C23-B2C6-FB4D61587F2C}" sibTransId="{B3864164-FABA-4E45-9412-E15B62F00E1B}"/>
    <dgm:cxn modelId="{ACE4C263-1E82-4183-B051-DA85D10E0EAB}" type="presOf" srcId="{76A4F378-CCA0-4C38-8A22-4DB373FF744D}" destId="{0DDF3748-5519-4BBA-9CE0-E3A9BA4D2EE3}" srcOrd="0" destOrd="0" presId="urn:microsoft.com/office/officeart/2005/8/layout/hierarchy4"/>
    <dgm:cxn modelId="{6F86FB4A-5FD3-4DF6-BAED-58492746FAF9}" srcId="{FC3D081D-8295-4D56-AD32-0A1908273587}" destId="{AD3D110C-1A72-465B-85AE-1FD314329312}" srcOrd="3" destOrd="0" parTransId="{7058CF0E-CBC0-4732-B9C4-1DF42743446E}" sibTransId="{AE223411-62D3-4416-81AF-D2B8648D811A}"/>
    <dgm:cxn modelId="{93F8286B-6A01-4175-BF83-F3069AB95B68}" srcId="{F21F32BD-1652-4060-9032-A343C64370D3}" destId="{62EEAC27-A642-4091-B260-B132A88336F6}" srcOrd="1" destOrd="0" parTransId="{7978599B-E16E-48DF-8365-AF70086F427A}" sibTransId="{7B83218F-EB68-4FC9-A071-C08BA5288A4D}"/>
    <dgm:cxn modelId="{9217C86B-BCB4-4DCF-9F21-5EC8F2CC37CB}" srcId="{40D3F642-8DD3-4754-AF3F-C67801464DC2}" destId="{E8CEF6A7-0092-4B5E-B592-F97CF4F8E443}" srcOrd="0" destOrd="0" parTransId="{A97E708D-559B-4743-A61B-8E4B0203CABF}" sibTransId="{40754329-4B28-47B4-A54B-AF7EBC57366D}"/>
    <dgm:cxn modelId="{FC3D376C-3579-438D-B2E8-4DDBD3D63673}" type="presOf" srcId="{3FF2A11F-4930-4F5E-BA6C-A062273CE5BB}" destId="{D0EB9457-3CB3-4C06-BF43-4DDED50690FC}" srcOrd="0" destOrd="0" presId="urn:microsoft.com/office/officeart/2005/8/layout/hierarchy4"/>
    <dgm:cxn modelId="{14DA2A6D-6984-45CD-9978-F098194715C7}" type="presOf" srcId="{E9B92C72-9B2F-4FB4-8D9F-DA3B5404D5AE}" destId="{990FB10D-0761-4293-8E1D-F73E12645DDC}" srcOrd="0" destOrd="0" presId="urn:microsoft.com/office/officeart/2005/8/layout/hierarchy4"/>
    <dgm:cxn modelId="{ADA56F4D-EA6A-497D-9B80-60296C8486C4}" srcId="{B3717117-5839-4574-B964-1C9ED82923E2}" destId="{5BD14280-985B-4B02-94F6-E8FABB86BAE5}" srcOrd="4" destOrd="0" parTransId="{8C92EB0E-74AA-483D-9EB9-641A13C2FEED}" sibTransId="{AAF0C315-6A08-4D02-8E71-7D456B7E0545}"/>
    <dgm:cxn modelId="{0133AA50-AFD0-4D7A-9B5E-3F89BD91895F}" type="presOf" srcId="{9B310EF0-5408-42CD-8DD6-291F0E0F50CB}" destId="{CF27A236-0606-402E-9D59-DCFFAA2E1931}" srcOrd="0" destOrd="0" presId="urn:microsoft.com/office/officeart/2005/8/layout/hierarchy4"/>
    <dgm:cxn modelId="{52D5B670-4AFC-4D19-B607-4327E19A6F36}" type="presOf" srcId="{730C50BD-44CB-4E4E-B792-5BAF17078E20}" destId="{447F7D3B-85D7-4C97-B4E2-9CD0F243F981}" srcOrd="0" destOrd="0" presId="urn:microsoft.com/office/officeart/2005/8/layout/hierarchy4"/>
    <dgm:cxn modelId="{D60E2474-DDD2-4386-9CFC-4A0CBB7FE998}" type="presOf" srcId="{28777F25-89AF-444B-A9AC-2590DCA2D895}" destId="{8763DC8F-9562-4FBB-96AB-DEBFE9675CC6}" srcOrd="0" destOrd="0" presId="urn:microsoft.com/office/officeart/2005/8/layout/hierarchy4"/>
    <dgm:cxn modelId="{43254274-BBC2-4849-BF11-37ED8B0F4A06}" srcId="{8368107D-8185-4E8C-B21D-AFCD6BC01B75}" destId="{9492E9F6-E128-4853-8791-9FBA11C51D23}" srcOrd="2" destOrd="0" parTransId="{7DF1D6E3-016B-4021-83D3-739FB5E2B7A9}" sibTransId="{C4BA9437-15D7-4914-9FA6-9C4E34E93234}"/>
    <dgm:cxn modelId="{317F4D74-503F-4A89-B2B9-6829B8FF8770}" type="presOf" srcId="{4E2B4FEF-20E3-427A-A2BF-8AA23C168552}" destId="{A97BD7ED-E266-44A3-AA50-3765BA2A8D14}" srcOrd="0" destOrd="0" presId="urn:microsoft.com/office/officeart/2005/8/layout/hierarchy4"/>
    <dgm:cxn modelId="{3D7EA475-E865-4816-BC30-D87B5D551269}" type="presOf" srcId="{64EFE52B-418F-432C-AA46-F412652C04FE}" destId="{545CA7DB-0932-4FBD-9779-DAAF51B6EA2E}" srcOrd="0" destOrd="0" presId="urn:microsoft.com/office/officeart/2005/8/layout/hierarchy4"/>
    <dgm:cxn modelId="{872D3B56-04FD-43D0-BC57-0E7E83DC678C}" type="presOf" srcId="{CDE39BA2-B9BF-4293-983D-8FF1DD57E6A3}" destId="{CB91F592-CA70-4359-8AD2-62C8785CCC61}" srcOrd="0" destOrd="0" presId="urn:microsoft.com/office/officeart/2005/8/layout/hierarchy4"/>
    <dgm:cxn modelId="{F3214476-C9C5-4894-8645-F50764EE830E}" srcId="{B3717117-5839-4574-B964-1C9ED82923E2}" destId="{09D3D722-F22F-430E-8225-6A62EB34A237}" srcOrd="2" destOrd="0" parTransId="{3A0268CF-4F10-4C72-9620-0A41491F002E}" sibTransId="{1E4E7BDC-BAA0-413B-92A0-37B6F3D2DB5D}"/>
    <dgm:cxn modelId="{D2BCC057-45A9-4FA5-BC82-6A2357AADA8B}" type="presOf" srcId="{7D074C33-9C3F-4A79-93E9-E72E2EF873DA}" destId="{FB1A9787-1CE5-44DE-B0E9-270643A08741}" srcOrd="0" destOrd="0" presId="urn:microsoft.com/office/officeart/2005/8/layout/hierarchy4"/>
    <dgm:cxn modelId="{3C941F78-DE8B-4A27-95DC-A79A74669594}" type="presOf" srcId="{42839D7C-D48F-4F74-8A42-B1FADD0B4302}" destId="{37CFB643-557F-4231-AD7F-A6577515FFB8}" srcOrd="0" destOrd="0" presId="urn:microsoft.com/office/officeart/2005/8/layout/hierarchy4"/>
    <dgm:cxn modelId="{15022178-7762-4582-8812-35CEBEF50E82}" type="presOf" srcId="{F86C631E-18ED-450A-9C7B-B429F4135A4C}" destId="{626B8575-A837-4E29-8736-E24386255F42}" srcOrd="0" destOrd="0" presId="urn:microsoft.com/office/officeart/2005/8/layout/hierarchy4"/>
    <dgm:cxn modelId="{60582358-92E8-46A2-9E48-537D1997FEE4}" type="presOf" srcId="{09D3D722-F22F-430E-8225-6A62EB34A237}" destId="{DA5CAAAC-9179-46ED-9016-ADAE06E0208C}" srcOrd="0" destOrd="0" presId="urn:microsoft.com/office/officeart/2005/8/layout/hierarchy4"/>
    <dgm:cxn modelId="{8ABF3158-403D-44AB-A3C7-ED5757063970}" srcId="{BE54EE11-C549-47A4-8037-E45C251CB4AC}" destId="{7C29F84B-B2D5-4FB1-A1F2-2CD3AF0D64A0}" srcOrd="0" destOrd="0" parTransId="{E12C58B4-ADD8-44CF-B0DC-1B7270F3EF71}" sibTransId="{421D260F-6FB3-4BEC-8A4E-C021A5C02091}"/>
    <dgm:cxn modelId="{82448778-2D0A-4D3A-AF46-28BA31756DA4}" type="presOf" srcId="{6ABEF415-C608-4755-B030-5AA19912FDE0}" destId="{6EA12B71-8435-4448-8884-3877421C684D}" srcOrd="0" destOrd="0" presId="urn:microsoft.com/office/officeart/2005/8/layout/hierarchy4"/>
    <dgm:cxn modelId="{2C8AEF78-2408-405D-AE1B-7E64490C6E4D}" srcId="{C6AE875F-402A-4031-AC88-16A2ADBCC3FA}" destId="{B95B4916-8513-4D43-BD73-206BB718A9B2}" srcOrd="3" destOrd="0" parTransId="{6FB7EA7F-EF25-4C20-BAF6-24F89DEC23F6}" sibTransId="{D9000ADD-6344-4EE5-85A4-2CD7128CB7E4}"/>
    <dgm:cxn modelId="{BB1EFB78-836F-458F-96AC-FC307A0A5115}" srcId="{B3717117-5839-4574-B964-1C9ED82923E2}" destId="{F5CF4234-7DB4-4E9B-AECE-92A50E37026E}" srcOrd="1" destOrd="0" parTransId="{35604A65-DCCF-45F3-B133-338A65C889BA}" sibTransId="{D05E8B90-E647-4A7D-B5E0-38C4C0DECAA6}"/>
    <dgm:cxn modelId="{15638679-D13C-4B4C-9699-EB4E0A4A92C8}" type="presOf" srcId="{8BD05DFD-4D9A-4233-AA9E-458AEE05D41A}" destId="{459714A1-C426-4AA4-9A57-855D74E27563}" srcOrd="0" destOrd="0" presId="urn:microsoft.com/office/officeart/2005/8/layout/hierarchy4"/>
    <dgm:cxn modelId="{1B14955A-D9E9-4DCE-99D6-38DC8D469E27}" type="presOf" srcId="{A8A0C3C4-4705-4862-80E6-4DEF0CF1EFFF}" destId="{BC0D77D3-9116-40B8-A378-E8039CAE79B7}" srcOrd="0" destOrd="0" presId="urn:microsoft.com/office/officeart/2005/8/layout/hierarchy4"/>
    <dgm:cxn modelId="{CC79DB7A-2B9E-47E2-B62F-7844D3803A07}" srcId="{28777F25-89AF-444B-A9AC-2590DCA2D895}" destId="{76A4F378-CCA0-4C38-8A22-4DB373FF744D}" srcOrd="2" destOrd="0" parTransId="{82CADE1E-8A5C-4580-9795-EF54653B97AD}" sibTransId="{A096150C-13E1-445B-804D-C7EE0655129C}"/>
    <dgm:cxn modelId="{16AC8D7C-9598-48B0-9263-E0F997986DE7}" srcId="{B3717117-5839-4574-B964-1C9ED82923E2}" destId="{0FBC5BE7-03D1-4F7A-B726-AD29AD6A0DAE}" srcOrd="0" destOrd="0" parTransId="{F56C0EFD-504D-4F0F-822A-9D73344635E3}" sibTransId="{1BA9C470-F5E3-4132-87ED-5D0E6C342F08}"/>
    <dgm:cxn modelId="{6BD63C7D-EE94-48BA-B90F-824BB3D2553A}" srcId="{F21F32BD-1652-4060-9032-A343C64370D3}" destId="{4E2B4FEF-20E3-427A-A2BF-8AA23C168552}" srcOrd="4" destOrd="0" parTransId="{361F0FB6-54F2-46BE-A888-E2920AFB289A}" sibTransId="{1F61BAB6-8B0A-4017-BEAA-AC0696CA6E56}"/>
    <dgm:cxn modelId="{5C3F6D80-4B0D-4D7E-8AD2-1CCBFDF4B104}" type="presOf" srcId="{9D066AED-1364-46F4-8A79-6B1BC5B11D6C}" destId="{BDC959BE-7430-441F-A745-998826B2AE7E}" srcOrd="0" destOrd="0" presId="urn:microsoft.com/office/officeart/2005/8/layout/hierarchy4"/>
    <dgm:cxn modelId="{9F694281-B154-4008-ABE7-93053B308327}" type="presOf" srcId="{CDAE41C6-BD4E-4EC9-AE05-A3F3235AA793}" destId="{BE07C904-8079-4953-AF39-0F5B37668380}" srcOrd="0" destOrd="0" presId="urn:microsoft.com/office/officeart/2005/8/layout/hierarchy4"/>
    <dgm:cxn modelId="{52E16A81-0E76-41AB-A2BB-C59F1AF2DB73}" type="presOf" srcId="{E33CCE4B-B150-4ED4-B355-B36978EB53F2}" destId="{FE0E5CC1-B557-4DE6-806A-289BF67E9DEC}" srcOrd="0" destOrd="0" presId="urn:microsoft.com/office/officeart/2005/8/layout/hierarchy4"/>
    <dgm:cxn modelId="{490C3D83-A597-4311-ACC0-9FE15108D4EF}" srcId="{8BD05DFD-4D9A-4233-AA9E-458AEE05D41A}" destId="{8368107D-8185-4E8C-B21D-AFCD6BC01B75}" srcOrd="2" destOrd="0" parTransId="{11061C34-4480-4AE2-AF54-77DC0FF48E3C}" sibTransId="{8640B301-C355-48C8-B3FC-E3E82626CD64}"/>
    <dgm:cxn modelId="{68C13E84-2943-4DCC-A99E-6AC696E68B5C}" type="presOf" srcId="{D774DEC7-01D8-44DB-A9BB-91166D1DA6CB}" destId="{A419776A-3FF7-40BB-8499-EEE9C8E60319}" srcOrd="0" destOrd="0" presId="urn:microsoft.com/office/officeart/2005/8/layout/hierarchy4"/>
    <dgm:cxn modelId="{20D64184-0997-403E-9700-5997F9915C5C}" type="presOf" srcId="{0765D050-C6A9-4C5C-9735-1050B8F9944F}" destId="{87257284-7DF4-49CC-B1F5-FD16EEE73379}" srcOrd="0" destOrd="0" presId="urn:microsoft.com/office/officeart/2005/8/layout/hierarchy4"/>
    <dgm:cxn modelId="{6BAAED87-3675-4DAA-838B-7CA233F31EE4}" type="presOf" srcId="{6530FB33-D8C2-465E-BC77-5E54551725E9}" destId="{F9FD680E-5750-436D-B499-3B9E57AAB737}" srcOrd="0" destOrd="0" presId="urn:microsoft.com/office/officeart/2005/8/layout/hierarchy4"/>
    <dgm:cxn modelId="{5D082388-E729-45BA-890D-2FFB8D0BD94A}" srcId="{8BD05DFD-4D9A-4233-AA9E-458AEE05D41A}" destId="{32BE5D50-693B-4BDE-8ADC-FFAF649A7307}" srcOrd="0" destOrd="0" parTransId="{CE1875DE-96E9-4452-9722-EB985BF13E15}" sibTransId="{C810FA7C-E5C7-41EF-AB00-A3DCBAEBFADE}"/>
    <dgm:cxn modelId="{D8CD2C8C-89C9-4F5F-AECE-A9EF4CA4FB33}" type="presOf" srcId="{0BC38CCC-53AE-41D2-B9DE-38BC3919770F}" destId="{ED88264F-49A4-4485-8AE7-DAF1F29E978E}" srcOrd="0" destOrd="0" presId="urn:microsoft.com/office/officeart/2005/8/layout/hierarchy4"/>
    <dgm:cxn modelId="{C5C3A58D-B400-4C82-AF67-7091C08D656E}" type="presOf" srcId="{79D99C02-E02D-4660-A8DE-1E054A689580}" destId="{AE032A6A-C3F7-40CE-B72A-89A03DED5EA2}" srcOrd="0" destOrd="0" presId="urn:microsoft.com/office/officeart/2005/8/layout/hierarchy4"/>
    <dgm:cxn modelId="{B4AF2C8E-4EFF-4D45-84C5-A647D07632A5}" srcId="{CDE39BA2-B9BF-4293-983D-8FF1DD57E6A3}" destId="{28777F25-89AF-444B-A9AC-2590DCA2D895}" srcOrd="3" destOrd="0" parTransId="{5B5B7D38-0D71-4DBA-99CA-A0EB71862DF4}" sibTransId="{B6174DB9-9650-4641-B800-21A45D9C05DA}"/>
    <dgm:cxn modelId="{F9A1528E-A9DB-4600-B77F-D83EA0F678AA}" srcId="{CDE39BA2-B9BF-4293-983D-8FF1DD57E6A3}" destId="{40D3F642-8DD3-4754-AF3F-C67801464DC2}" srcOrd="1" destOrd="0" parTransId="{232CCB13-5F26-4F99-A965-6D6B8C03C077}" sibTransId="{51C222FD-E402-4778-AD88-82AD5C5BCA27}"/>
    <dgm:cxn modelId="{80137C91-40EF-48CB-8810-DEB865AC319C}" srcId="{F86C631E-18ED-450A-9C7B-B429F4135A4C}" destId="{4F5EE789-8361-4020-B844-1610E2720127}" srcOrd="2" destOrd="0" parTransId="{0A42C0A7-53BA-4F45-9E8D-79E96A418A2D}" sibTransId="{6FB584C9-9A3C-489F-92DF-529881A7B501}"/>
    <dgm:cxn modelId="{A1451D94-03AD-4CFC-965F-B796C75EF2AA}" type="presOf" srcId="{29330812-A6CC-442E-B780-A912B607723C}" destId="{03099053-7D27-4A40-AD92-0C9219ED8C7D}" srcOrd="0" destOrd="0" presId="urn:microsoft.com/office/officeart/2005/8/layout/hierarchy4"/>
    <dgm:cxn modelId="{4228C796-161D-4401-B4D9-AEEB868CDE0D}" type="presOf" srcId="{32F0557B-92CA-45FD-ABED-6059BFCCEFDA}" destId="{0197C232-2699-4344-A1B9-3835CCC208F7}" srcOrd="0" destOrd="0" presId="urn:microsoft.com/office/officeart/2005/8/layout/hierarchy4"/>
    <dgm:cxn modelId="{66F4D29B-DB68-43BA-B7CA-B54548A9267F}" type="presOf" srcId="{0FBC5BE7-03D1-4F7A-B726-AD29AD6A0DAE}" destId="{987D1A5F-B1C8-4422-9280-184534A4B240}" srcOrd="0" destOrd="0" presId="urn:microsoft.com/office/officeart/2005/8/layout/hierarchy4"/>
    <dgm:cxn modelId="{605ABF9D-058B-45EF-96E7-2866E3B92CB1}" srcId="{B95B4916-8513-4D43-BD73-206BB718A9B2}" destId="{0B54F0DF-3FB8-43EC-9948-CAD646348E40}" srcOrd="5" destOrd="0" parTransId="{9CDAE7CD-CD3B-4B9A-91BC-2E25C1021AE3}" sibTransId="{485714FE-4474-4BAF-BA43-B8A1D1C84215}"/>
    <dgm:cxn modelId="{43F3519E-929E-45CA-BA0B-9989BCEAADB2}" srcId="{5719B3EA-B4A2-4418-8F5A-3CAB21E0F535}" destId="{C6AE875F-402A-4031-AC88-16A2ADBCC3FA}" srcOrd="0" destOrd="0" parTransId="{965F49D4-CE31-4C13-83F8-374B459CF582}" sibTransId="{CA7B6EFB-D46E-47A0-9773-D8D7AFFCD614}"/>
    <dgm:cxn modelId="{535C8A9F-D8CE-4CB9-92DB-81E98CE00385}" srcId="{4D52E0B0-E93E-44D3-8C30-38B010F0E7C6}" destId="{E33CCE4B-B150-4ED4-B355-B36978EB53F2}" srcOrd="0" destOrd="0" parTransId="{877D7FD6-129A-4A8F-8195-ADAB62069428}" sibTransId="{631BBC4E-CD58-4472-A61C-E8EBA71489B5}"/>
    <dgm:cxn modelId="{48492BA1-463D-499F-B773-DE4B5A2CCE28}" srcId="{32BE5D50-693B-4BDE-8ADC-FFAF649A7307}" destId="{29330812-A6CC-442E-B780-A912B607723C}" srcOrd="1" destOrd="0" parTransId="{CF08E8B4-112E-4D5B-AF84-A7D3F105B216}" sibTransId="{C141DD08-0D3F-4358-BAA8-EE17BAD47C0A}"/>
    <dgm:cxn modelId="{081DD1A1-652C-4CCD-B31E-BCF9FC04886C}" type="presOf" srcId="{9492E9F6-E128-4853-8791-9FBA11C51D23}" destId="{3BAD1BAB-6D12-4E22-AEE6-B38D29AE87CD}" srcOrd="0" destOrd="0" presId="urn:microsoft.com/office/officeart/2005/8/layout/hierarchy4"/>
    <dgm:cxn modelId="{6588F7A1-CC7E-46A2-8F47-BAE6173B2ADF}" srcId="{8368107D-8185-4E8C-B21D-AFCD6BC01B75}" destId="{A8A0C3C4-4705-4862-80E6-4DEF0CF1EFFF}" srcOrd="1" destOrd="0" parTransId="{49FDE5FC-1592-48AD-92DD-4E8B7ABDE509}" sibTransId="{023E49E4-529D-477F-98B2-D7EF622CABDB}"/>
    <dgm:cxn modelId="{F0BB20A3-15D4-4BAE-8861-FAEAE5CC52F2}" srcId="{28777F25-89AF-444B-A9AC-2590DCA2D895}" destId="{CDAE41C6-BD4E-4EC9-AE05-A3F3235AA793}" srcOrd="3" destOrd="0" parTransId="{FF47FB5E-BADB-4403-9D4B-AB7A1F45D19D}" sibTransId="{9E7D7E9C-41DC-4FFB-A6E0-8080C1B50D42}"/>
    <dgm:cxn modelId="{3779E8A7-1D00-4567-837D-46F6A9B9C06F}" srcId="{28777F25-89AF-444B-A9AC-2590DCA2D895}" destId="{A28EBE36-1AE6-455D-A463-9F4120ECECEF}" srcOrd="1" destOrd="0" parTransId="{0DFD216F-0EA0-4EF3-ABA0-717FA3D1EB7F}" sibTransId="{58A09384-60A2-4A3F-8351-46D1268A98E6}"/>
    <dgm:cxn modelId="{6AB406A8-82C6-411F-8A25-3E3EFDEDFBA8}" type="presOf" srcId="{8368107D-8185-4E8C-B21D-AFCD6BC01B75}" destId="{8AF6F0FC-FD43-486C-9D6E-D52BF3F463A7}" srcOrd="0" destOrd="0" presId="urn:microsoft.com/office/officeart/2005/8/layout/hierarchy4"/>
    <dgm:cxn modelId="{791452AB-DF32-4122-8E6B-F8505D283616}" type="presOf" srcId="{C6AE875F-402A-4031-AC88-16A2ADBCC3FA}" destId="{D8F0CD8F-15A1-466D-A5E4-8508DF8BDA5A}" srcOrd="0" destOrd="0" presId="urn:microsoft.com/office/officeart/2005/8/layout/hierarchy4"/>
    <dgm:cxn modelId="{094EAAAB-E6BE-43DB-9976-787F8E4DBC6C}" type="presOf" srcId="{E5E93A38-C92D-4DB5-950C-EC95666E91FA}" destId="{B478FC31-7601-4AEF-9B58-97F6790FCD5C}" srcOrd="0" destOrd="0" presId="urn:microsoft.com/office/officeart/2005/8/layout/hierarchy4"/>
    <dgm:cxn modelId="{7063CBAB-556C-4E51-84FF-BAC068486AF9}" srcId="{CDE39BA2-B9BF-4293-983D-8FF1DD57E6A3}" destId="{FC3D081D-8295-4D56-AD32-0A1908273587}" srcOrd="0" destOrd="0" parTransId="{D64426AF-3ACE-4431-AD0F-21216D87C31B}" sibTransId="{F114C5CE-7C50-4624-ADD8-2512F46C27E5}"/>
    <dgm:cxn modelId="{79A971AD-CE1C-4E47-8B8A-A8010A55B2E7}" srcId="{B95B4916-8513-4D43-BD73-206BB718A9B2}" destId="{B25A0D4C-19C3-449E-A13C-B72FE750571F}" srcOrd="0" destOrd="0" parTransId="{9166BA87-A0D2-43BE-8F50-EDD1228B0D47}" sibTransId="{E1B9FFD6-E543-4FA6-ACEF-0BB888BB8877}"/>
    <dgm:cxn modelId="{F80612B4-1E82-4C7A-BDD5-B7B074C434FA}" type="presOf" srcId="{F9E16D72-982E-4E7A-A0AC-71243BD33666}" destId="{50A6B417-16C0-40C4-9979-1F0E2CFEB56E}" srcOrd="0" destOrd="0" presId="urn:microsoft.com/office/officeart/2005/8/layout/hierarchy4"/>
    <dgm:cxn modelId="{EEE9B2B5-8327-435D-9A8A-517C6C6EA691}" type="presOf" srcId="{49D6D910-FA3B-4EC0-9E88-DDB767F60D68}" destId="{0D87D435-6A01-40C9-9A9D-6F6414CE4514}" srcOrd="0" destOrd="0" presId="urn:microsoft.com/office/officeart/2005/8/layout/hierarchy4"/>
    <dgm:cxn modelId="{8DB064B7-CBD6-4E3A-B8E7-A086D22E5AE1}" type="presOf" srcId="{41FC3827-E9FC-40A6-8EB0-04422C67BC5A}" destId="{903297B7-8779-4694-9765-8A3BAAF9A565}" srcOrd="0" destOrd="0" presId="urn:microsoft.com/office/officeart/2005/8/layout/hierarchy4"/>
    <dgm:cxn modelId="{8FBA5AB7-08B4-43B4-AB2D-A6AF266E9A0B}" srcId="{40D3F642-8DD3-4754-AF3F-C67801464DC2}" destId="{64EFE52B-418F-432C-AA46-F412652C04FE}" srcOrd="1" destOrd="0" parTransId="{203A3F73-418F-4A4A-8F03-3BAC714BA0E5}" sibTransId="{ECBB024E-59F9-4D91-AB64-5C58F9201E3C}"/>
    <dgm:cxn modelId="{2C17F5B7-956E-4ED1-BBB7-A89D8361885C}" type="presOf" srcId="{0B54F0DF-3FB8-43EC-9948-CAD646348E40}" destId="{AF6A9536-3B0B-4F50-B982-FAADBE152FFD}" srcOrd="0" destOrd="0" presId="urn:microsoft.com/office/officeart/2005/8/layout/hierarchy4"/>
    <dgm:cxn modelId="{343D2EBB-BDBE-466B-9BFE-E71A28BEC8B5}" type="presOf" srcId="{5BD14280-985B-4B02-94F6-E8FABB86BAE5}" destId="{19105EBF-95CA-4576-B1FF-0D59ABE289F7}" srcOrd="0" destOrd="0" presId="urn:microsoft.com/office/officeart/2005/8/layout/hierarchy4"/>
    <dgm:cxn modelId="{F8EBB1BE-09EF-4A83-BA66-A44A62F39980}" srcId="{F86C631E-18ED-450A-9C7B-B429F4135A4C}" destId="{7D074C33-9C3F-4A79-93E9-E72E2EF873DA}" srcOrd="4" destOrd="0" parTransId="{671C5307-5610-4987-BA43-7DCE717E5D82}" sibTransId="{A8E28078-EAE7-44E4-A536-54D8F11CBAA4}"/>
    <dgm:cxn modelId="{3C38A1BF-6F7D-4827-A11B-CB36566195C2}" srcId="{B95B4916-8513-4D43-BD73-206BB718A9B2}" destId="{A012340E-8ACE-483F-A25A-6D0B19415A2C}" srcOrd="6" destOrd="0" parTransId="{C83A6D77-905B-4C4C-B02E-047004777D94}" sibTransId="{0F149E67-02A4-4645-9DDC-AD4F385CFE4C}"/>
    <dgm:cxn modelId="{910C9EC0-DF72-4187-9910-8208775EDEF4}" srcId="{B95B4916-8513-4D43-BD73-206BB718A9B2}" destId="{6530FB33-D8C2-465E-BC77-5E54551725E9}" srcOrd="3" destOrd="0" parTransId="{ED503DD8-5D51-4526-AD68-5929BB61F34E}" sibTransId="{BCD34319-D060-4800-A18F-17B76E2F699B}"/>
    <dgm:cxn modelId="{6B33CCC0-E68E-4D5F-8D20-491A075589B7}" srcId="{F21F32BD-1652-4060-9032-A343C64370D3}" destId="{3FF2A11F-4930-4F5E-BA6C-A062273CE5BB}" srcOrd="3" destOrd="0" parTransId="{1D4326A1-6604-4231-A78A-9871962102CF}" sibTransId="{8461A663-8B02-4516-B67B-45D56D47EB86}"/>
    <dgm:cxn modelId="{1ADB65C1-C503-4353-9E68-BC089C33986E}" type="presOf" srcId="{1EFD9F98-EB1D-4BA5-A514-791493792A15}" destId="{EF86C388-A924-4ADF-B14B-E14B889F6457}" srcOrd="0" destOrd="0" presId="urn:microsoft.com/office/officeart/2005/8/layout/hierarchy4"/>
    <dgm:cxn modelId="{6CB16BC2-4671-4D5E-BE2B-1602E0FE962F}" type="presOf" srcId="{B95B4916-8513-4D43-BD73-206BB718A9B2}" destId="{A162B34D-D103-45AA-8C1C-A78F0436C1E0}" srcOrd="0" destOrd="0" presId="urn:microsoft.com/office/officeart/2005/8/layout/hierarchy4"/>
    <dgm:cxn modelId="{2024B3C2-BE73-4192-AE6C-7D8B21BF8562}" type="presOf" srcId="{32C764E9-0EAC-4E07-8398-ECB141B5533A}" destId="{58A7FE23-8BDA-44C2-9555-11D6A733F687}" srcOrd="0" destOrd="0" presId="urn:microsoft.com/office/officeart/2005/8/layout/hierarchy4"/>
    <dgm:cxn modelId="{2DE085C5-8F40-48F0-964B-25FDEBA30C33}" type="presOf" srcId="{BE54EE11-C549-47A4-8037-E45C251CB4AC}" destId="{4D7887EC-69D1-4E74-A2E4-D44457B33FF4}" srcOrd="0" destOrd="0" presId="urn:microsoft.com/office/officeart/2005/8/layout/hierarchy4"/>
    <dgm:cxn modelId="{66DAC5C6-3681-4037-ADB7-14351E9F3E66}" type="presOf" srcId="{CE94DAED-E350-4A9F-80E8-596711BE9D4F}" destId="{A3C7A525-545D-44B8-A81C-41F415CA2BD9}" srcOrd="0" destOrd="0" presId="urn:microsoft.com/office/officeart/2005/8/layout/hierarchy4"/>
    <dgm:cxn modelId="{A95064C9-99FD-4BB0-BB2D-29EDFDEADD49}" srcId="{8368107D-8185-4E8C-B21D-AFCD6BC01B75}" destId="{6ABEF415-C608-4755-B030-5AA19912FDE0}" srcOrd="3" destOrd="0" parTransId="{23BAF323-A050-4438-A7AF-FBE6CE0DBA84}" sibTransId="{A69898CA-C3EF-496F-A74F-6A22AA1286D3}"/>
    <dgm:cxn modelId="{DE63C9CE-3A03-4C3F-A7D3-113165ED0E24}" srcId="{88196075-75F2-4830-8BCB-FDBE298A81BF}" destId="{BA720D38-5074-4227-A1F8-126A77F612F9}" srcOrd="2" destOrd="0" parTransId="{71217B42-88B6-48F0-888F-D2FA788AD99C}" sibTransId="{468B7881-864A-40B8-9492-D81908ACCBD9}"/>
    <dgm:cxn modelId="{9E5914D0-E788-48F4-81B0-1DBA729D5F40}" type="presOf" srcId="{32BE5D50-693B-4BDE-8ADC-FFAF649A7307}" destId="{C8742B9E-98FE-4216-95F7-6885ECC25589}" srcOrd="0" destOrd="0" presId="urn:microsoft.com/office/officeart/2005/8/layout/hierarchy4"/>
    <dgm:cxn modelId="{8D727BD1-7E50-4293-84A7-55EC73E6D6AE}" type="presOf" srcId="{42A90E9B-B465-4C63-A2EF-68CD58C20DEA}" destId="{77301E78-CC2D-43A9-AE35-084313573CAC}" srcOrd="0" destOrd="0" presId="urn:microsoft.com/office/officeart/2005/8/layout/hierarchy4"/>
    <dgm:cxn modelId="{55F951D3-5E02-463A-B6BE-B422361283FE}" type="presOf" srcId="{B25A0D4C-19C3-449E-A13C-B72FE750571F}" destId="{1D14845A-C5F6-4C47-8493-F200CE9AE98F}" srcOrd="0" destOrd="0" presId="urn:microsoft.com/office/officeart/2005/8/layout/hierarchy4"/>
    <dgm:cxn modelId="{FFB258D4-9123-4EB2-9657-256BFA8D8025}" srcId="{B95B4916-8513-4D43-BD73-206BB718A9B2}" destId="{32F0557B-92CA-45FD-ABED-6059BFCCEFDA}" srcOrd="2" destOrd="0" parTransId="{E1E8D614-AC7D-40D5-9B5F-EB60356D96A0}" sibTransId="{30751A0C-C1A3-42BA-84B4-8F6654D29C58}"/>
    <dgm:cxn modelId="{88938DD4-CE9D-485A-AA7C-8649E400BD8D}" srcId="{5719B3EA-B4A2-4418-8F5A-3CAB21E0F535}" destId="{CDE39BA2-B9BF-4293-983D-8FF1DD57E6A3}" srcOrd="2" destOrd="0" parTransId="{2E060811-5B78-4C88-92D9-FF570D4157CA}" sibTransId="{5A82EE33-0CE1-4B9A-9813-0BBC44DBB2B2}"/>
    <dgm:cxn modelId="{CA5396D4-797B-47E2-8226-FA710CABD5E8}" srcId="{FC3D081D-8295-4D56-AD32-0A1908273587}" destId="{9F7ED5EF-D93E-4D0B-8ECB-2BE447A1F9B5}" srcOrd="0" destOrd="0" parTransId="{5D7BE3D7-5A7F-4F82-8C4B-1E2B1A068C75}" sibTransId="{0FDE3CB3-B276-42D4-B805-F1E737E63CB7}"/>
    <dgm:cxn modelId="{02E37DD8-E161-4426-8903-127678A5FF53}" type="presOf" srcId="{F21F32BD-1652-4060-9032-A343C64370D3}" destId="{3B09799F-8305-4E7D-A63F-E4BE867D02E0}" srcOrd="0" destOrd="0" presId="urn:microsoft.com/office/officeart/2005/8/layout/hierarchy4"/>
    <dgm:cxn modelId="{B4643FD9-FDF0-425B-AE52-0B24069FEAFD}" srcId="{F86C631E-18ED-450A-9C7B-B429F4135A4C}" destId="{730C50BD-44CB-4E4E-B792-5BAF17078E20}" srcOrd="3" destOrd="0" parTransId="{6A38E865-B77F-4736-ABCE-E133C6C1070C}" sibTransId="{11EF4B81-BA01-4F80-A27C-2B0CCAE505BB}"/>
    <dgm:cxn modelId="{441507DA-131D-4056-A095-4488C5DBC259}" type="presOf" srcId="{A28EBE36-1AE6-455D-A463-9F4120ECECEF}" destId="{068A9CF7-2F18-4B3D-BAD6-3FFFAE0A056D}" srcOrd="0" destOrd="0" presId="urn:microsoft.com/office/officeart/2005/8/layout/hierarchy4"/>
    <dgm:cxn modelId="{986478DB-6261-4D8F-8356-DF2126F85D7F}" type="presOf" srcId="{3856BA0C-B57B-4784-97DD-E14B2ED484E0}" destId="{554ABD30-2923-408C-AB91-90DACA1E42C9}" srcOrd="0" destOrd="0" presId="urn:microsoft.com/office/officeart/2005/8/layout/hierarchy4"/>
    <dgm:cxn modelId="{169CDADC-6BC3-4C55-A7BE-9E48220380D6}" type="presOf" srcId="{62EEAC27-A642-4091-B260-B132A88336F6}" destId="{E7138778-C58E-4340-930B-CF42AC7E5504}" srcOrd="0" destOrd="0" presId="urn:microsoft.com/office/officeart/2005/8/layout/hierarchy4"/>
    <dgm:cxn modelId="{66861CDE-0B39-432F-9042-E06309A42F13}" srcId="{C6AE875F-402A-4031-AC88-16A2ADBCC3FA}" destId="{88196075-75F2-4830-8BCB-FDBE298A81BF}" srcOrd="1" destOrd="0" parTransId="{49E8BB60-8A59-45D0-802E-4187A2B576B5}" sibTransId="{C16321A0-A8E5-489D-91F4-FA024ACD6D6F}"/>
    <dgm:cxn modelId="{0D66DDDE-8A62-4184-9507-B9DE174351C1}" type="presOf" srcId="{40D3F642-8DD3-4754-AF3F-C67801464DC2}" destId="{D767704A-7BAE-4267-A591-32CDA94C8AE3}" srcOrd="0" destOrd="0" presId="urn:microsoft.com/office/officeart/2005/8/layout/hierarchy4"/>
    <dgm:cxn modelId="{0E2234E7-E3EA-44AE-9B1F-6BF16E50D2FF}" srcId="{C6AE875F-402A-4031-AC88-16A2ADBCC3FA}" destId="{BE54EE11-C549-47A4-8037-E45C251CB4AC}" srcOrd="0" destOrd="0" parTransId="{482A9272-E306-4D63-9187-7263C21D5F7B}" sibTransId="{3680093E-4FE0-42C7-8274-5C22A82DC5F2}"/>
    <dgm:cxn modelId="{0CBCFBE9-BA32-4E93-99C1-7CB35063BF63}" type="presOf" srcId="{5719B3EA-B4A2-4418-8F5A-3CAB21E0F535}" destId="{A2516554-AC87-425C-A1B3-028B5EE0B60F}" srcOrd="0" destOrd="0" presId="urn:microsoft.com/office/officeart/2005/8/layout/hierarchy4"/>
    <dgm:cxn modelId="{A3C9ACEA-E46C-4FD6-8C33-3F24EA7D64E4}" type="presOf" srcId="{F5CF4234-7DB4-4E9B-AECE-92A50E37026E}" destId="{20385AA2-8412-40B5-AFAC-24C77A29BE67}" srcOrd="0" destOrd="0" presId="urn:microsoft.com/office/officeart/2005/8/layout/hierarchy4"/>
    <dgm:cxn modelId="{FE1721F3-A1AB-4DFD-BCEE-0D656B0D261A}" srcId="{32BE5D50-693B-4BDE-8ADC-FFAF649A7307}" destId="{F9E16D72-982E-4E7A-A0AC-71243BD33666}" srcOrd="2" destOrd="0" parTransId="{6B97494E-D8FD-4F31-8C33-28140E837FA0}" sibTransId="{BA23B799-FD16-4FFB-9D9B-351E04FDC70D}"/>
    <dgm:cxn modelId="{21CA76F4-6F51-43BC-9BEA-ACFD0F39BA88}" srcId="{88196075-75F2-4830-8BCB-FDBE298A81BF}" destId="{79D99C02-E02D-4660-A8DE-1E054A689580}" srcOrd="0" destOrd="0" parTransId="{FD03F43C-BC94-4553-BEA1-C186F6B8E417}" sibTransId="{6FE15BBC-9E27-4AE2-8946-3B632792AB47}"/>
    <dgm:cxn modelId="{930F00F5-8183-482F-9582-A02947F42479}" srcId="{BE54EE11-C549-47A4-8037-E45C251CB4AC}" destId="{42A90E9B-B465-4C63-A2EF-68CD58C20DEA}" srcOrd="2" destOrd="0" parTransId="{C66E72E6-6D09-4428-B02E-808F78E5464D}" sibTransId="{061C948C-08E8-4364-9743-02E7AE473B92}"/>
    <dgm:cxn modelId="{C1A3A3F5-C945-4DA7-8876-CBF7661908D0}" srcId="{FC3D081D-8295-4D56-AD32-0A1908273587}" destId="{3D61DB00-85DA-433D-B2C6-639662AD3582}" srcOrd="1" destOrd="0" parTransId="{E088F889-B2CF-4D2F-95AC-E7A6B89E6493}" sibTransId="{34889C60-5130-405C-962B-6E1DF8DBF264}"/>
    <dgm:cxn modelId="{EF5B82F9-6D17-4644-AEAF-C17DA1CDEFAC}" type="presOf" srcId="{781B6E41-DCE4-458F-8A97-418476589954}" destId="{487E7B92-3A3E-40CB-A49A-5BF0442C470C}" srcOrd="0" destOrd="0" presId="urn:microsoft.com/office/officeart/2005/8/layout/hierarchy4"/>
    <dgm:cxn modelId="{0C282EFC-7E45-4C9B-9B76-39097B83510B}" srcId="{40D3F642-8DD3-4754-AF3F-C67801464DC2}" destId="{49D6D910-FA3B-4EC0-9E88-DDB767F60D68}" srcOrd="2" destOrd="0" parTransId="{2581AFFE-FCB7-46F9-8B60-CACC5BA1BF86}" sibTransId="{B3A5C6F1-D18A-4387-B449-C1A4DBFD9B4E}"/>
    <dgm:cxn modelId="{409F42FD-A9AB-420E-96D0-0524CAABF6E2}" srcId="{F21F32BD-1652-4060-9032-A343C64370D3}" destId="{0DCBF5EA-F5CE-4C5E-8C57-E6CBFB7624CB}" srcOrd="0" destOrd="0" parTransId="{AF3BC23C-4B68-43DD-80B6-72D7861F8262}" sibTransId="{DA88D55E-67AD-46B3-9D4F-222965825D35}"/>
    <dgm:cxn modelId="{4FBABCFE-C94E-4F5C-B356-D9AEA4215E87}" srcId="{FC3D081D-8295-4D56-AD32-0A1908273587}" destId="{35D1D39B-106B-44A1-8D19-319B2633E5F1}" srcOrd="2" destOrd="0" parTransId="{447CB67D-491E-4940-9DE1-3B4DF4F2F4BB}" sibTransId="{E35422E7-0A65-4B22-8674-43FAE2B712BF}"/>
    <dgm:cxn modelId="{2FCD60FF-4C52-40C7-9865-3C1BF2C41DCB}" srcId="{32BE5D50-693B-4BDE-8ADC-FFAF649A7307}" destId="{153A814F-1988-4FF4-8B4C-467C8797BE6B}" srcOrd="0" destOrd="0" parTransId="{B0E2A03B-66F8-4779-A3E0-5DFEFE53237F}" sibTransId="{72138567-4467-4613-A2DC-F25CD3DF2223}"/>
    <dgm:cxn modelId="{6B5937D0-7DF9-4EAD-AFB5-7E86CD54E93A}" type="presParOf" srcId="{A419776A-3FF7-40BB-8499-EEE9C8E60319}" destId="{92FDB3DF-5C71-49B9-A667-F11EBA156EA5}" srcOrd="0" destOrd="0" presId="urn:microsoft.com/office/officeart/2005/8/layout/hierarchy4"/>
    <dgm:cxn modelId="{CDBC102B-597E-4CE9-870F-4B954E9E36F0}" type="presParOf" srcId="{92FDB3DF-5C71-49B9-A667-F11EBA156EA5}" destId="{A2516554-AC87-425C-A1B3-028B5EE0B60F}" srcOrd="0" destOrd="0" presId="urn:microsoft.com/office/officeart/2005/8/layout/hierarchy4"/>
    <dgm:cxn modelId="{579B0E8B-4633-48C1-A1D4-3371A082DC6A}" type="presParOf" srcId="{92FDB3DF-5C71-49B9-A667-F11EBA156EA5}" destId="{8CC96237-F7BB-43B7-9238-4AC1D289D965}" srcOrd="1" destOrd="0" presId="urn:microsoft.com/office/officeart/2005/8/layout/hierarchy4"/>
    <dgm:cxn modelId="{0630FEF8-6509-4325-911D-DCFBC4EE2B10}" type="presParOf" srcId="{92FDB3DF-5C71-49B9-A667-F11EBA156EA5}" destId="{F6E9B137-D530-42FA-B497-B26A4C66BDEC}" srcOrd="2" destOrd="0" presId="urn:microsoft.com/office/officeart/2005/8/layout/hierarchy4"/>
    <dgm:cxn modelId="{44F9F8B5-698D-4F72-B70D-1D3226AC3FD3}" type="presParOf" srcId="{F6E9B137-D530-42FA-B497-B26A4C66BDEC}" destId="{F3D10144-5837-46BB-A9AF-B25F91D8C528}" srcOrd="0" destOrd="0" presId="urn:microsoft.com/office/officeart/2005/8/layout/hierarchy4"/>
    <dgm:cxn modelId="{71BE5C87-4B40-409A-B972-55EDC39CB210}" type="presParOf" srcId="{F3D10144-5837-46BB-A9AF-B25F91D8C528}" destId="{D8F0CD8F-15A1-466D-A5E4-8508DF8BDA5A}" srcOrd="0" destOrd="0" presId="urn:microsoft.com/office/officeart/2005/8/layout/hierarchy4"/>
    <dgm:cxn modelId="{F1D3C2BF-E9C2-476D-B666-D8F05458991D}" type="presParOf" srcId="{F3D10144-5837-46BB-A9AF-B25F91D8C528}" destId="{C80D95F8-2F43-485E-A028-4BD6089828E5}" srcOrd="1" destOrd="0" presId="urn:microsoft.com/office/officeart/2005/8/layout/hierarchy4"/>
    <dgm:cxn modelId="{7921E61F-FD37-4191-9A64-C78C6C4D8AAD}" type="presParOf" srcId="{F3D10144-5837-46BB-A9AF-B25F91D8C528}" destId="{A7AA73CF-B1D7-4BAC-9DB4-BD26D6D30BDF}" srcOrd="2" destOrd="0" presId="urn:microsoft.com/office/officeart/2005/8/layout/hierarchy4"/>
    <dgm:cxn modelId="{9998F589-B21B-4530-B47F-16FF2EDFB81F}" type="presParOf" srcId="{A7AA73CF-B1D7-4BAC-9DB4-BD26D6D30BDF}" destId="{59E1DD64-3205-4749-8D72-3BB75C6740B8}" srcOrd="0" destOrd="0" presId="urn:microsoft.com/office/officeart/2005/8/layout/hierarchy4"/>
    <dgm:cxn modelId="{205C49DA-8778-4AE6-A4D6-B821090CE22C}" type="presParOf" srcId="{59E1DD64-3205-4749-8D72-3BB75C6740B8}" destId="{4D7887EC-69D1-4E74-A2E4-D44457B33FF4}" srcOrd="0" destOrd="0" presId="urn:microsoft.com/office/officeart/2005/8/layout/hierarchy4"/>
    <dgm:cxn modelId="{115A0328-BA60-463F-9842-1E780C085497}" type="presParOf" srcId="{59E1DD64-3205-4749-8D72-3BB75C6740B8}" destId="{B229FCAF-095C-4A8E-9F93-7DEDB37931BD}" srcOrd="1" destOrd="0" presId="urn:microsoft.com/office/officeart/2005/8/layout/hierarchy4"/>
    <dgm:cxn modelId="{4E768AE3-B1CC-4C3E-8C0F-82A03A5FC8E7}" type="presParOf" srcId="{59E1DD64-3205-4749-8D72-3BB75C6740B8}" destId="{C7316BDB-4901-4DDA-9544-1911DE751E5D}" srcOrd="2" destOrd="0" presId="urn:microsoft.com/office/officeart/2005/8/layout/hierarchy4"/>
    <dgm:cxn modelId="{03192DF0-DADF-4C10-B2A0-D799FC611ED5}" type="presParOf" srcId="{C7316BDB-4901-4DDA-9544-1911DE751E5D}" destId="{312D0CCB-EB7E-4C64-8F6A-8F17342A2F0D}" srcOrd="0" destOrd="0" presId="urn:microsoft.com/office/officeart/2005/8/layout/hierarchy4"/>
    <dgm:cxn modelId="{077B1131-F0CA-4BC4-B488-BC2AF14C637B}" type="presParOf" srcId="{312D0CCB-EB7E-4C64-8F6A-8F17342A2F0D}" destId="{E76D2401-8DF4-4529-B13B-E8B48455BFF8}" srcOrd="0" destOrd="0" presId="urn:microsoft.com/office/officeart/2005/8/layout/hierarchy4"/>
    <dgm:cxn modelId="{19C2C5AB-40BE-499F-A994-CF5611F6D56D}" type="presParOf" srcId="{312D0CCB-EB7E-4C64-8F6A-8F17342A2F0D}" destId="{94051744-CA78-4D41-A9E1-2087B3231AB6}" srcOrd="1" destOrd="0" presId="urn:microsoft.com/office/officeart/2005/8/layout/hierarchy4"/>
    <dgm:cxn modelId="{C7E590A7-04E4-4EAA-8273-3BC484C42774}" type="presParOf" srcId="{C7316BDB-4901-4DDA-9544-1911DE751E5D}" destId="{E4BBCE86-2368-4F8F-9EF0-2491FC7609EF}" srcOrd="1" destOrd="0" presId="urn:microsoft.com/office/officeart/2005/8/layout/hierarchy4"/>
    <dgm:cxn modelId="{8D76A7B4-C33B-412C-9F92-DB4476F613FB}" type="presParOf" srcId="{C7316BDB-4901-4DDA-9544-1911DE751E5D}" destId="{70042025-01F8-4DDB-BBBB-A6E9440DE384}" srcOrd="2" destOrd="0" presId="urn:microsoft.com/office/officeart/2005/8/layout/hierarchy4"/>
    <dgm:cxn modelId="{9EFB64F0-C2C8-406F-BBDD-0747A7C54B20}" type="presParOf" srcId="{70042025-01F8-4DDB-BBBB-A6E9440DE384}" destId="{BDC959BE-7430-441F-A745-998826B2AE7E}" srcOrd="0" destOrd="0" presId="urn:microsoft.com/office/officeart/2005/8/layout/hierarchy4"/>
    <dgm:cxn modelId="{84772CDE-F652-4405-9F02-CEB413C1BC7D}" type="presParOf" srcId="{70042025-01F8-4DDB-BBBB-A6E9440DE384}" destId="{4C33BC20-9BC9-471D-86AC-34BF2AD24C7E}" srcOrd="1" destOrd="0" presId="urn:microsoft.com/office/officeart/2005/8/layout/hierarchy4"/>
    <dgm:cxn modelId="{1BBF1C1F-2308-475D-BC36-6F049DC14FDA}" type="presParOf" srcId="{C7316BDB-4901-4DDA-9544-1911DE751E5D}" destId="{39544B95-EF52-4B66-80D7-58E345D27E96}" srcOrd="3" destOrd="0" presId="urn:microsoft.com/office/officeart/2005/8/layout/hierarchy4"/>
    <dgm:cxn modelId="{0510B2BD-7BEE-404D-AFC5-6F529EA09293}" type="presParOf" srcId="{C7316BDB-4901-4DDA-9544-1911DE751E5D}" destId="{69337C5C-FF87-4305-802C-806BAA989227}" srcOrd="4" destOrd="0" presId="urn:microsoft.com/office/officeart/2005/8/layout/hierarchy4"/>
    <dgm:cxn modelId="{EF81E7D2-D520-49DF-8A99-817557B6BC5B}" type="presParOf" srcId="{69337C5C-FF87-4305-802C-806BAA989227}" destId="{77301E78-CC2D-43A9-AE35-084313573CAC}" srcOrd="0" destOrd="0" presId="urn:microsoft.com/office/officeart/2005/8/layout/hierarchy4"/>
    <dgm:cxn modelId="{6AB4E576-904C-48C4-8F81-D568FCD78BDA}" type="presParOf" srcId="{69337C5C-FF87-4305-802C-806BAA989227}" destId="{3C027B3A-B7C1-44FA-A089-DC90ACD9B53E}" srcOrd="1" destOrd="0" presId="urn:microsoft.com/office/officeart/2005/8/layout/hierarchy4"/>
    <dgm:cxn modelId="{26D74EE8-208D-4D26-98F0-670CD2AB6BEC}" type="presParOf" srcId="{A7AA73CF-B1D7-4BAC-9DB4-BD26D6D30BDF}" destId="{A104EFF2-AE61-4156-AC30-1D9C353E3FDD}" srcOrd="1" destOrd="0" presId="urn:microsoft.com/office/officeart/2005/8/layout/hierarchy4"/>
    <dgm:cxn modelId="{3B0CCE63-8756-426E-B7D2-03C07D549812}" type="presParOf" srcId="{A7AA73CF-B1D7-4BAC-9DB4-BD26D6D30BDF}" destId="{91605504-A6F8-445F-A119-2707E9451750}" srcOrd="2" destOrd="0" presId="urn:microsoft.com/office/officeart/2005/8/layout/hierarchy4"/>
    <dgm:cxn modelId="{A1CFB277-9AE1-4D24-AFC9-C97417248DB3}" type="presParOf" srcId="{91605504-A6F8-445F-A119-2707E9451750}" destId="{DD678009-B3FB-4940-99AD-F5DA8C656C24}" srcOrd="0" destOrd="0" presId="urn:microsoft.com/office/officeart/2005/8/layout/hierarchy4"/>
    <dgm:cxn modelId="{1FBFC045-FF1C-40D2-8F64-7D52EFAE183B}" type="presParOf" srcId="{91605504-A6F8-445F-A119-2707E9451750}" destId="{A20CF9BD-A653-467A-AE64-2150D06B2FFF}" srcOrd="1" destOrd="0" presId="urn:microsoft.com/office/officeart/2005/8/layout/hierarchy4"/>
    <dgm:cxn modelId="{01A2F98C-4A34-4AF1-9602-3E694F18EE24}" type="presParOf" srcId="{91605504-A6F8-445F-A119-2707E9451750}" destId="{8920F96E-2906-46C0-A8AB-BE9DF4F64173}" srcOrd="2" destOrd="0" presId="urn:microsoft.com/office/officeart/2005/8/layout/hierarchy4"/>
    <dgm:cxn modelId="{FC801C72-E7A7-49C1-A700-2C2396948999}" type="presParOf" srcId="{8920F96E-2906-46C0-A8AB-BE9DF4F64173}" destId="{3D4264AF-EA5F-4E61-8A98-05D52A9C8F5D}" srcOrd="0" destOrd="0" presId="urn:microsoft.com/office/officeart/2005/8/layout/hierarchy4"/>
    <dgm:cxn modelId="{E9DAF4A0-A873-4C6F-A489-348585727543}" type="presParOf" srcId="{3D4264AF-EA5F-4E61-8A98-05D52A9C8F5D}" destId="{AE032A6A-C3F7-40CE-B72A-89A03DED5EA2}" srcOrd="0" destOrd="0" presId="urn:microsoft.com/office/officeart/2005/8/layout/hierarchy4"/>
    <dgm:cxn modelId="{64C97D54-9F6E-4920-81DF-4CE5DF0F3A17}" type="presParOf" srcId="{3D4264AF-EA5F-4E61-8A98-05D52A9C8F5D}" destId="{3474F924-E5F0-4758-8BA8-AD7194756509}" srcOrd="1" destOrd="0" presId="urn:microsoft.com/office/officeart/2005/8/layout/hierarchy4"/>
    <dgm:cxn modelId="{23461D61-39F7-4A8D-A82D-E116800206F3}" type="presParOf" srcId="{8920F96E-2906-46C0-A8AB-BE9DF4F64173}" destId="{43183447-C09F-4D72-A143-05564E5E260A}" srcOrd="1" destOrd="0" presId="urn:microsoft.com/office/officeart/2005/8/layout/hierarchy4"/>
    <dgm:cxn modelId="{840F3529-8273-4AD8-9309-D47905751A17}" type="presParOf" srcId="{8920F96E-2906-46C0-A8AB-BE9DF4F64173}" destId="{270819D1-0E84-41D1-96F7-BA42E00A71B8}" srcOrd="2" destOrd="0" presId="urn:microsoft.com/office/officeart/2005/8/layout/hierarchy4"/>
    <dgm:cxn modelId="{B2BE817C-6B61-40D0-832E-7F639FCF9973}" type="presParOf" srcId="{270819D1-0E84-41D1-96F7-BA42E00A71B8}" destId="{487E7B92-3A3E-40CB-A49A-5BF0442C470C}" srcOrd="0" destOrd="0" presId="urn:microsoft.com/office/officeart/2005/8/layout/hierarchy4"/>
    <dgm:cxn modelId="{CBC7340D-3F75-4C5E-B269-426DB6B8B1E6}" type="presParOf" srcId="{270819D1-0E84-41D1-96F7-BA42E00A71B8}" destId="{E102164E-C681-4B08-8B10-7672C7D9C405}" srcOrd="1" destOrd="0" presId="urn:microsoft.com/office/officeart/2005/8/layout/hierarchy4"/>
    <dgm:cxn modelId="{1B23D353-2891-41B7-9A63-C34E93878188}" type="presParOf" srcId="{8920F96E-2906-46C0-A8AB-BE9DF4F64173}" destId="{26946451-A9A4-43A9-99DD-6EC739F9EA09}" srcOrd="3" destOrd="0" presId="urn:microsoft.com/office/officeart/2005/8/layout/hierarchy4"/>
    <dgm:cxn modelId="{2238D518-BF7E-4BA5-9E60-0715FC256944}" type="presParOf" srcId="{8920F96E-2906-46C0-A8AB-BE9DF4F64173}" destId="{C0E1D688-9B96-4D2E-90CE-2F9084F52779}" srcOrd="4" destOrd="0" presId="urn:microsoft.com/office/officeart/2005/8/layout/hierarchy4"/>
    <dgm:cxn modelId="{674B4A8E-5BDA-4A5A-93B8-F856CB52298A}" type="presParOf" srcId="{C0E1D688-9B96-4D2E-90CE-2F9084F52779}" destId="{72C65BC8-86BE-441B-BE91-69810F10DE8F}" srcOrd="0" destOrd="0" presId="urn:microsoft.com/office/officeart/2005/8/layout/hierarchy4"/>
    <dgm:cxn modelId="{21411B69-26E5-4B9C-9EB7-B753B74A53A1}" type="presParOf" srcId="{C0E1D688-9B96-4D2E-90CE-2F9084F52779}" destId="{1F049A3C-DC6E-40A1-9AF0-4945BA360D36}" srcOrd="1" destOrd="0" presId="urn:microsoft.com/office/officeart/2005/8/layout/hierarchy4"/>
    <dgm:cxn modelId="{F04EDB3F-CCC0-43F9-8821-28344FD2E107}" type="presParOf" srcId="{A7AA73CF-B1D7-4BAC-9DB4-BD26D6D30BDF}" destId="{61EA8BF9-533A-4B27-A226-9A0AFB1FA395}" srcOrd="3" destOrd="0" presId="urn:microsoft.com/office/officeart/2005/8/layout/hierarchy4"/>
    <dgm:cxn modelId="{7D368080-DD6D-41D5-BF8C-34E0027CFBC3}" type="presParOf" srcId="{A7AA73CF-B1D7-4BAC-9DB4-BD26D6D30BDF}" destId="{9A23182B-6884-4CD7-9D2C-5331C182F0FC}" srcOrd="4" destOrd="0" presId="urn:microsoft.com/office/officeart/2005/8/layout/hierarchy4"/>
    <dgm:cxn modelId="{7860383B-F223-4FB0-8AB8-CFAB7E6CF239}" type="presParOf" srcId="{9A23182B-6884-4CD7-9D2C-5331C182F0FC}" destId="{3B09799F-8305-4E7D-A63F-E4BE867D02E0}" srcOrd="0" destOrd="0" presId="urn:microsoft.com/office/officeart/2005/8/layout/hierarchy4"/>
    <dgm:cxn modelId="{3DDB02B0-2605-4A86-B46C-E67950D188D0}" type="presParOf" srcId="{9A23182B-6884-4CD7-9D2C-5331C182F0FC}" destId="{472654D6-2C70-4BB3-B8BB-7DD1098C06B9}" srcOrd="1" destOrd="0" presId="urn:microsoft.com/office/officeart/2005/8/layout/hierarchy4"/>
    <dgm:cxn modelId="{8EF41F70-E9E8-4BDA-AC38-F32FD53A9ABE}" type="presParOf" srcId="{9A23182B-6884-4CD7-9D2C-5331C182F0FC}" destId="{4EC41E7C-5A7C-4E46-9D66-5611328BA8C3}" srcOrd="2" destOrd="0" presId="urn:microsoft.com/office/officeart/2005/8/layout/hierarchy4"/>
    <dgm:cxn modelId="{B635ABA0-5FD4-4DEF-9BB1-9C4A0B6E4F75}" type="presParOf" srcId="{4EC41E7C-5A7C-4E46-9D66-5611328BA8C3}" destId="{EB9AF193-26CF-416E-8571-E6ABEF3F07BB}" srcOrd="0" destOrd="0" presId="urn:microsoft.com/office/officeart/2005/8/layout/hierarchy4"/>
    <dgm:cxn modelId="{FA6BE10D-8849-47F9-9BC0-07CE27E63143}" type="presParOf" srcId="{EB9AF193-26CF-416E-8571-E6ABEF3F07BB}" destId="{EFDE6080-E412-410C-86B2-9AD75CFA710C}" srcOrd="0" destOrd="0" presId="urn:microsoft.com/office/officeart/2005/8/layout/hierarchy4"/>
    <dgm:cxn modelId="{7B1C00BF-1995-423A-87A0-9BC251414D0D}" type="presParOf" srcId="{EB9AF193-26CF-416E-8571-E6ABEF3F07BB}" destId="{69F52F42-6343-4390-8684-58A65C2F3EA6}" srcOrd="1" destOrd="0" presId="urn:microsoft.com/office/officeart/2005/8/layout/hierarchy4"/>
    <dgm:cxn modelId="{5E702D97-13E1-4150-A491-804CAFC99CDB}" type="presParOf" srcId="{4EC41E7C-5A7C-4E46-9D66-5611328BA8C3}" destId="{6C6EE4C9-282C-4736-925D-8D37B01D0B12}" srcOrd="1" destOrd="0" presId="urn:microsoft.com/office/officeart/2005/8/layout/hierarchy4"/>
    <dgm:cxn modelId="{96863A38-5423-404B-BF9C-D8EAFC556D67}" type="presParOf" srcId="{4EC41E7C-5A7C-4E46-9D66-5611328BA8C3}" destId="{ABBD61FB-5D2E-424F-A705-AEB86A10EAB9}" srcOrd="2" destOrd="0" presId="urn:microsoft.com/office/officeart/2005/8/layout/hierarchy4"/>
    <dgm:cxn modelId="{5D43BD65-921C-47E9-B57C-79CDFAC9829A}" type="presParOf" srcId="{ABBD61FB-5D2E-424F-A705-AEB86A10EAB9}" destId="{E7138778-C58E-4340-930B-CF42AC7E5504}" srcOrd="0" destOrd="0" presId="urn:microsoft.com/office/officeart/2005/8/layout/hierarchy4"/>
    <dgm:cxn modelId="{0ED1FA81-D55D-487A-87E8-E62EC7AD18BA}" type="presParOf" srcId="{ABBD61FB-5D2E-424F-A705-AEB86A10EAB9}" destId="{EB2406B3-3840-45DF-8AD2-E4D0993FEE48}" srcOrd="1" destOrd="0" presId="urn:microsoft.com/office/officeart/2005/8/layout/hierarchy4"/>
    <dgm:cxn modelId="{899AEDC3-6A1E-46CE-A3B2-4178D5BB5EF3}" type="presParOf" srcId="{4EC41E7C-5A7C-4E46-9D66-5611328BA8C3}" destId="{2C58541D-DE1B-4155-BA4F-E4C2DBC0C124}" srcOrd="3" destOrd="0" presId="urn:microsoft.com/office/officeart/2005/8/layout/hierarchy4"/>
    <dgm:cxn modelId="{2F7F6DE8-DF12-4D4A-8081-0FE7D78D90C3}" type="presParOf" srcId="{4EC41E7C-5A7C-4E46-9D66-5611328BA8C3}" destId="{CE0AB2A1-CB2C-4539-9721-7C2CB92DFAB2}" srcOrd="4" destOrd="0" presId="urn:microsoft.com/office/officeart/2005/8/layout/hierarchy4"/>
    <dgm:cxn modelId="{39591F8B-4093-4B6F-B8B7-738283B28605}" type="presParOf" srcId="{CE0AB2A1-CB2C-4539-9721-7C2CB92DFAB2}" destId="{A3C7A525-545D-44B8-A81C-41F415CA2BD9}" srcOrd="0" destOrd="0" presId="urn:microsoft.com/office/officeart/2005/8/layout/hierarchy4"/>
    <dgm:cxn modelId="{D50BE33F-5A70-47D5-BCF3-7C06D9534683}" type="presParOf" srcId="{CE0AB2A1-CB2C-4539-9721-7C2CB92DFAB2}" destId="{F3E97C43-F57D-4775-85F2-12E55D00FA67}" srcOrd="1" destOrd="0" presId="urn:microsoft.com/office/officeart/2005/8/layout/hierarchy4"/>
    <dgm:cxn modelId="{224C33C4-11B0-4ADB-96EA-4801FF3BEDB5}" type="presParOf" srcId="{4EC41E7C-5A7C-4E46-9D66-5611328BA8C3}" destId="{F6DDE5EF-824D-4DCE-A524-C8A37E59DE35}" srcOrd="5" destOrd="0" presId="urn:microsoft.com/office/officeart/2005/8/layout/hierarchy4"/>
    <dgm:cxn modelId="{D52F0051-6C05-47D6-9136-C183CD62E52E}" type="presParOf" srcId="{4EC41E7C-5A7C-4E46-9D66-5611328BA8C3}" destId="{EA4C59BA-8ACE-4927-86E6-890399F923F7}" srcOrd="6" destOrd="0" presId="urn:microsoft.com/office/officeart/2005/8/layout/hierarchy4"/>
    <dgm:cxn modelId="{C080A6CA-AF51-45C3-A8FF-A04A89A33950}" type="presParOf" srcId="{EA4C59BA-8ACE-4927-86E6-890399F923F7}" destId="{D0EB9457-3CB3-4C06-BF43-4DDED50690FC}" srcOrd="0" destOrd="0" presId="urn:microsoft.com/office/officeart/2005/8/layout/hierarchy4"/>
    <dgm:cxn modelId="{89F09A5F-67CE-4174-8788-6393B55232C8}" type="presParOf" srcId="{EA4C59BA-8ACE-4927-86E6-890399F923F7}" destId="{8EFFD70B-4325-46F2-B61E-4AA63B40C527}" srcOrd="1" destOrd="0" presId="urn:microsoft.com/office/officeart/2005/8/layout/hierarchy4"/>
    <dgm:cxn modelId="{AD3CE333-F2DE-46D4-A41E-C4EFA0384C57}" type="presParOf" srcId="{4EC41E7C-5A7C-4E46-9D66-5611328BA8C3}" destId="{DF618288-014B-47CC-9147-D275E13E6CCE}" srcOrd="7" destOrd="0" presId="urn:microsoft.com/office/officeart/2005/8/layout/hierarchy4"/>
    <dgm:cxn modelId="{E94F479A-EA00-49B0-8954-7D26B08BB336}" type="presParOf" srcId="{4EC41E7C-5A7C-4E46-9D66-5611328BA8C3}" destId="{E3E9F9A0-2C76-4B2B-8FAF-7A40CBDD66FD}" srcOrd="8" destOrd="0" presId="urn:microsoft.com/office/officeart/2005/8/layout/hierarchy4"/>
    <dgm:cxn modelId="{D8A19075-5B54-45A0-A946-9043313987D2}" type="presParOf" srcId="{E3E9F9A0-2C76-4B2B-8FAF-7A40CBDD66FD}" destId="{A97BD7ED-E266-44A3-AA50-3765BA2A8D14}" srcOrd="0" destOrd="0" presId="urn:microsoft.com/office/officeart/2005/8/layout/hierarchy4"/>
    <dgm:cxn modelId="{378849D0-EA89-4000-B765-3E7778101260}" type="presParOf" srcId="{E3E9F9A0-2C76-4B2B-8FAF-7A40CBDD66FD}" destId="{E7AD22E3-FEF2-41A2-AC0E-7A2A8FBD863E}" srcOrd="1" destOrd="0" presId="urn:microsoft.com/office/officeart/2005/8/layout/hierarchy4"/>
    <dgm:cxn modelId="{1AB756DB-E499-4BBD-8803-2015439B3F3C}" type="presParOf" srcId="{A7AA73CF-B1D7-4BAC-9DB4-BD26D6D30BDF}" destId="{A0A708CB-76A4-491F-B52D-790CB5934B07}" srcOrd="5" destOrd="0" presId="urn:microsoft.com/office/officeart/2005/8/layout/hierarchy4"/>
    <dgm:cxn modelId="{4B24B0C9-78A2-4F08-9164-F30FE9153EA6}" type="presParOf" srcId="{A7AA73CF-B1D7-4BAC-9DB4-BD26D6D30BDF}" destId="{EA980FC5-C6CC-456C-9320-B63FDB9BF070}" srcOrd="6" destOrd="0" presId="urn:microsoft.com/office/officeart/2005/8/layout/hierarchy4"/>
    <dgm:cxn modelId="{37AD3DC6-A632-4D01-AB95-D399BC7025EA}" type="presParOf" srcId="{EA980FC5-C6CC-456C-9320-B63FDB9BF070}" destId="{A162B34D-D103-45AA-8C1C-A78F0436C1E0}" srcOrd="0" destOrd="0" presId="urn:microsoft.com/office/officeart/2005/8/layout/hierarchy4"/>
    <dgm:cxn modelId="{836FB5A3-6F5B-4179-BF36-8A6FCC121CE4}" type="presParOf" srcId="{EA980FC5-C6CC-456C-9320-B63FDB9BF070}" destId="{78A86789-D5DB-4E59-B9BD-178598D76D1F}" srcOrd="1" destOrd="0" presId="urn:microsoft.com/office/officeart/2005/8/layout/hierarchy4"/>
    <dgm:cxn modelId="{63F8FFF3-6E2A-44DA-B338-1A8A230D6EB6}" type="presParOf" srcId="{EA980FC5-C6CC-456C-9320-B63FDB9BF070}" destId="{6F2BF853-F67F-477D-A423-2820B2CE9DC9}" srcOrd="2" destOrd="0" presId="urn:microsoft.com/office/officeart/2005/8/layout/hierarchy4"/>
    <dgm:cxn modelId="{B8B4F7E8-38CB-426A-93EA-383FD7C767E1}" type="presParOf" srcId="{6F2BF853-F67F-477D-A423-2820B2CE9DC9}" destId="{5B092660-BF99-483F-AF59-7FEDF5E17B43}" srcOrd="0" destOrd="0" presId="urn:microsoft.com/office/officeart/2005/8/layout/hierarchy4"/>
    <dgm:cxn modelId="{DDD6D55E-EF16-4CB9-865C-A4701844B9A2}" type="presParOf" srcId="{5B092660-BF99-483F-AF59-7FEDF5E17B43}" destId="{1D14845A-C5F6-4C47-8493-F200CE9AE98F}" srcOrd="0" destOrd="0" presId="urn:microsoft.com/office/officeart/2005/8/layout/hierarchy4"/>
    <dgm:cxn modelId="{C73AA8C7-40EB-49EA-BAED-0D682DAAFA48}" type="presParOf" srcId="{5B092660-BF99-483F-AF59-7FEDF5E17B43}" destId="{2FCB898F-669D-4735-952C-61FFF621C456}" srcOrd="1" destOrd="0" presId="urn:microsoft.com/office/officeart/2005/8/layout/hierarchy4"/>
    <dgm:cxn modelId="{C6B83A33-C431-4CA4-A8E9-649B944543F1}" type="presParOf" srcId="{6F2BF853-F67F-477D-A423-2820B2CE9DC9}" destId="{3FE87432-59BC-426B-918A-51D94AE9D61A}" srcOrd="1" destOrd="0" presId="urn:microsoft.com/office/officeart/2005/8/layout/hierarchy4"/>
    <dgm:cxn modelId="{552E2435-BA16-449D-9ACB-F9E449AAC192}" type="presParOf" srcId="{6F2BF853-F67F-477D-A423-2820B2CE9DC9}" destId="{1743A818-C6A5-4619-9D1A-DB88AC651190}" srcOrd="2" destOrd="0" presId="urn:microsoft.com/office/officeart/2005/8/layout/hierarchy4"/>
    <dgm:cxn modelId="{B3A2706B-DC03-4D2C-A9E6-95F94BD468FA}" type="presParOf" srcId="{1743A818-C6A5-4619-9D1A-DB88AC651190}" destId="{ED88264F-49A4-4485-8AE7-DAF1F29E978E}" srcOrd="0" destOrd="0" presId="urn:microsoft.com/office/officeart/2005/8/layout/hierarchy4"/>
    <dgm:cxn modelId="{95E8817F-ED4C-4540-AC34-4A88C15657E7}" type="presParOf" srcId="{1743A818-C6A5-4619-9D1A-DB88AC651190}" destId="{3D65FA64-4844-4226-8355-31BC2A94CAB3}" srcOrd="1" destOrd="0" presId="urn:microsoft.com/office/officeart/2005/8/layout/hierarchy4"/>
    <dgm:cxn modelId="{880477D0-1D75-4AAA-8D9A-93C236762D90}" type="presParOf" srcId="{6F2BF853-F67F-477D-A423-2820B2CE9DC9}" destId="{5D0546C1-70B9-4834-B2F1-86E7FF315213}" srcOrd="3" destOrd="0" presId="urn:microsoft.com/office/officeart/2005/8/layout/hierarchy4"/>
    <dgm:cxn modelId="{0D0AC1F4-C69A-4FEF-8F65-4A39F2E7B110}" type="presParOf" srcId="{6F2BF853-F67F-477D-A423-2820B2CE9DC9}" destId="{13565242-7FBD-4C24-98BA-EF7A59855B20}" srcOrd="4" destOrd="0" presId="urn:microsoft.com/office/officeart/2005/8/layout/hierarchy4"/>
    <dgm:cxn modelId="{65FE856A-6947-41C7-9843-ED9030A8F2A5}" type="presParOf" srcId="{13565242-7FBD-4C24-98BA-EF7A59855B20}" destId="{0197C232-2699-4344-A1B9-3835CCC208F7}" srcOrd="0" destOrd="0" presId="urn:microsoft.com/office/officeart/2005/8/layout/hierarchy4"/>
    <dgm:cxn modelId="{89FF63BB-222B-42F1-85D7-CAEEAB129E7A}" type="presParOf" srcId="{13565242-7FBD-4C24-98BA-EF7A59855B20}" destId="{A1A3BBAF-301C-428B-9BCF-A8257C067634}" srcOrd="1" destOrd="0" presId="urn:microsoft.com/office/officeart/2005/8/layout/hierarchy4"/>
    <dgm:cxn modelId="{5B18FCA6-3683-445E-BD56-5E60BC207767}" type="presParOf" srcId="{6F2BF853-F67F-477D-A423-2820B2CE9DC9}" destId="{0FA5FB92-D3E0-4E93-BE93-A8D92F69E709}" srcOrd="5" destOrd="0" presId="urn:microsoft.com/office/officeart/2005/8/layout/hierarchy4"/>
    <dgm:cxn modelId="{20531F6A-83EF-4409-96C5-CCE2987F4F08}" type="presParOf" srcId="{6F2BF853-F67F-477D-A423-2820B2CE9DC9}" destId="{74B6C1C2-047B-411D-9040-5D9361E53A95}" srcOrd="6" destOrd="0" presId="urn:microsoft.com/office/officeart/2005/8/layout/hierarchy4"/>
    <dgm:cxn modelId="{51E3F296-D4C6-4BAD-A228-AA6A05D8D12B}" type="presParOf" srcId="{74B6C1C2-047B-411D-9040-5D9361E53A95}" destId="{F9FD680E-5750-436D-B499-3B9E57AAB737}" srcOrd="0" destOrd="0" presId="urn:microsoft.com/office/officeart/2005/8/layout/hierarchy4"/>
    <dgm:cxn modelId="{21AF847B-7E23-40CD-88DA-2C35256AD980}" type="presParOf" srcId="{74B6C1C2-047B-411D-9040-5D9361E53A95}" destId="{2704F518-5C3F-4D69-A5E0-C07699C0A1DC}" srcOrd="1" destOrd="0" presId="urn:microsoft.com/office/officeart/2005/8/layout/hierarchy4"/>
    <dgm:cxn modelId="{48DB913E-B2E4-4196-BDA8-9F7FEEC1BDA7}" type="presParOf" srcId="{6F2BF853-F67F-477D-A423-2820B2CE9DC9}" destId="{08E59691-1426-42D1-A45C-24F608899CA0}" srcOrd="7" destOrd="0" presId="urn:microsoft.com/office/officeart/2005/8/layout/hierarchy4"/>
    <dgm:cxn modelId="{0B779165-B515-4F30-A3DA-29EEE4DB15B5}" type="presParOf" srcId="{6F2BF853-F67F-477D-A423-2820B2CE9DC9}" destId="{8F50832F-A71B-4838-A0A5-9A30926DD92E}" srcOrd="8" destOrd="0" presId="urn:microsoft.com/office/officeart/2005/8/layout/hierarchy4"/>
    <dgm:cxn modelId="{C9096125-A2D9-4A95-9A0C-2D32307C21DF}" type="presParOf" srcId="{8F50832F-A71B-4838-A0A5-9A30926DD92E}" destId="{37CFB643-557F-4231-AD7F-A6577515FFB8}" srcOrd="0" destOrd="0" presId="urn:microsoft.com/office/officeart/2005/8/layout/hierarchy4"/>
    <dgm:cxn modelId="{7B123F83-8690-44C4-9E2A-3A1A36B74A32}" type="presParOf" srcId="{8F50832F-A71B-4838-A0A5-9A30926DD92E}" destId="{AE34F237-1200-4861-AD9F-2851547B659E}" srcOrd="1" destOrd="0" presId="urn:microsoft.com/office/officeart/2005/8/layout/hierarchy4"/>
    <dgm:cxn modelId="{06DB2C13-A682-4F5A-B13F-BC110C7D7BC0}" type="presParOf" srcId="{6F2BF853-F67F-477D-A423-2820B2CE9DC9}" destId="{2D2C5EFB-0149-448B-BDAA-2123E6B7820D}" srcOrd="9" destOrd="0" presId="urn:microsoft.com/office/officeart/2005/8/layout/hierarchy4"/>
    <dgm:cxn modelId="{2CA2404C-AA3A-42AC-827A-90A9F1263E33}" type="presParOf" srcId="{6F2BF853-F67F-477D-A423-2820B2CE9DC9}" destId="{02A842F1-395E-403B-9935-A03CDF5357CE}" srcOrd="10" destOrd="0" presId="urn:microsoft.com/office/officeart/2005/8/layout/hierarchy4"/>
    <dgm:cxn modelId="{BA5FF420-CA47-4F8B-96F7-ABACB10F2398}" type="presParOf" srcId="{02A842F1-395E-403B-9935-A03CDF5357CE}" destId="{AF6A9536-3B0B-4F50-B982-FAADBE152FFD}" srcOrd="0" destOrd="0" presId="urn:microsoft.com/office/officeart/2005/8/layout/hierarchy4"/>
    <dgm:cxn modelId="{09B0FA94-DBBA-444B-AD97-90FDED1CA407}" type="presParOf" srcId="{02A842F1-395E-403B-9935-A03CDF5357CE}" destId="{D4E5792F-0318-428F-BE53-AD390E45ACD8}" srcOrd="1" destOrd="0" presId="urn:microsoft.com/office/officeart/2005/8/layout/hierarchy4"/>
    <dgm:cxn modelId="{AAF6ECAE-5EFD-4C05-8481-B0E56EE92AF4}" type="presParOf" srcId="{6F2BF853-F67F-477D-A423-2820B2CE9DC9}" destId="{AAD21405-3B84-4D64-AEE0-391FFC5DA0AC}" srcOrd="11" destOrd="0" presId="urn:microsoft.com/office/officeart/2005/8/layout/hierarchy4"/>
    <dgm:cxn modelId="{AE6984B8-2F1A-46F6-914C-328F615A2C8D}" type="presParOf" srcId="{6F2BF853-F67F-477D-A423-2820B2CE9DC9}" destId="{912C0B22-09F3-4965-A65E-FF5B4EC78CBC}" srcOrd="12" destOrd="0" presId="urn:microsoft.com/office/officeart/2005/8/layout/hierarchy4"/>
    <dgm:cxn modelId="{B31B7C95-2628-4031-A5C3-1527E8629BB5}" type="presParOf" srcId="{912C0B22-09F3-4965-A65E-FF5B4EC78CBC}" destId="{B51067F9-0A3D-4782-81A5-543839AC0538}" srcOrd="0" destOrd="0" presId="urn:microsoft.com/office/officeart/2005/8/layout/hierarchy4"/>
    <dgm:cxn modelId="{8DB1E2A1-26C4-4269-9511-05C51064B22A}" type="presParOf" srcId="{912C0B22-09F3-4965-A65E-FF5B4EC78CBC}" destId="{D90F706F-58D1-45A4-AC09-AEF6913EAC3E}" srcOrd="1" destOrd="0" presId="urn:microsoft.com/office/officeart/2005/8/layout/hierarchy4"/>
    <dgm:cxn modelId="{DF069B79-5499-46E9-8FF7-34548CEE7A1A}" type="presParOf" srcId="{F6E9B137-D530-42FA-B497-B26A4C66BDEC}" destId="{9D7E1285-394D-4A8C-9E1B-591AA6EF762D}" srcOrd="1" destOrd="0" presId="urn:microsoft.com/office/officeart/2005/8/layout/hierarchy4"/>
    <dgm:cxn modelId="{5D21C2A9-C1A6-49BE-A2CE-6BE93B5783A8}" type="presParOf" srcId="{F6E9B137-D530-42FA-B497-B26A4C66BDEC}" destId="{635939E3-8242-4CC5-BC7A-F2850D415B0A}" srcOrd="2" destOrd="0" presId="urn:microsoft.com/office/officeart/2005/8/layout/hierarchy4"/>
    <dgm:cxn modelId="{8F13C328-148B-44EA-A8FF-DAF5830C2CC7}" type="presParOf" srcId="{635939E3-8242-4CC5-BC7A-F2850D415B0A}" destId="{459714A1-C426-4AA4-9A57-855D74E27563}" srcOrd="0" destOrd="0" presId="urn:microsoft.com/office/officeart/2005/8/layout/hierarchy4"/>
    <dgm:cxn modelId="{7FF8A344-10EA-447F-B79C-72C2A9A0636A}" type="presParOf" srcId="{635939E3-8242-4CC5-BC7A-F2850D415B0A}" destId="{C1A8F7DC-2C5B-45F8-A79C-2D93A6CB8744}" srcOrd="1" destOrd="0" presId="urn:microsoft.com/office/officeart/2005/8/layout/hierarchy4"/>
    <dgm:cxn modelId="{692EF8DE-6FDE-4506-AEF7-A2375A022852}" type="presParOf" srcId="{635939E3-8242-4CC5-BC7A-F2850D415B0A}" destId="{B0FDF333-1E8D-4E03-9959-1D809350C0DD}" srcOrd="2" destOrd="0" presId="urn:microsoft.com/office/officeart/2005/8/layout/hierarchy4"/>
    <dgm:cxn modelId="{5D65F841-64B2-4FB4-A728-9C02E2E0151B}" type="presParOf" srcId="{B0FDF333-1E8D-4E03-9959-1D809350C0DD}" destId="{26D1729F-543B-4F0A-B4E3-1335C45836BC}" srcOrd="0" destOrd="0" presId="urn:microsoft.com/office/officeart/2005/8/layout/hierarchy4"/>
    <dgm:cxn modelId="{42032AE7-A9C9-40D9-847E-1CF32C3A936A}" type="presParOf" srcId="{26D1729F-543B-4F0A-B4E3-1335C45836BC}" destId="{C8742B9E-98FE-4216-95F7-6885ECC25589}" srcOrd="0" destOrd="0" presId="urn:microsoft.com/office/officeart/2005/8/layout/hierarchy4"/>
    <dgm:cxn modelId="{E7F97593-A742-4E48-BA28-5E0A0DBE6D11}" type="presParOf" srcId="{26D1729F-543B-4F0A-B4E3-1335C45836BC}" destId="{50A67664-E5A9-472E-A669-58B75703A54B}" srcOrd="1" destOrd="0" presId="urn:microsoft.com/office/officeart/2005/8/layout/hierarchy4"/>
    <dgm:cxn modelId="{02C8D3A5-16E6-4C37-AAD5-45C76D43ADC2}" type="presParOf" srcId="{26D1729F-543B-4F0A-B4E3-1335C45836BC}" destId="{A34B5F41-CB9C-4A08-9D47-00EA13B56ACC}" srcOrd="2" destOrd="0" presId="urn:microsoft.com/office/officeart/2005/8/layout/hierarchy4"/>
    <dgm:cxn modelId="{6071FBD8-52E3-439E-A572-B7483137766B}" type="presParOf" srcId="{A34B5F41-CB9C-4A08-9D47-00EA13B56ACC}" destId="{6BE1B7EF-3CC7-41D9-824C-C193D8EC7F06}" srcOrd="0" destOrd="0" presId="urn:microsoft.com/office/officeart/2005/8/layout/hierarchy4"/>
    <dgm:cxn modelId="{C634FFBB-AC83-4697-A216-C9FC3B89857D}" type="presParOf" srcId="{6BE1B7EF-3CC7-41D9-824C-C193D8EC7F06}" destId="{9A156E49-FC22-414B-BBDC-37085D1F1890}" srcOrd="0" destOrd="0" presId="urn:microsoft.com/office/officeart/2005/8/layout/hierarchy4"/>
    <dgm:cxn modelId="{33201AA6-4331-4DA8-8BB7-B46B0805A862}" type="presParOf" srcId="{6BE1B7EF-3CC7-41D9-824C-C193D8EC7F06}" destId="{5E53F81B-FA98-4FCA-BF8B-A14674914386}" srcOrd="1" destOrd="0" presId="urn:microsoft.com/office/officeart/2005/8/layout/hierarchy4"/>
    <dgm:cxn modelId="{A765A734-F0EF-4817-91F3-0EA650026155}" type="presParOf" srcId="{A34B5F41-CB9C-4A08-9D47-00EA13B56ACC}" destId="{3B6E2071-B773-459F-8E7F-5D6145B504D2}" srcOrd="1" destOrd="0" presId="urn:microsoft.com/office/officeart/2005/8/layout/hierarchy4"/>
    <dgm:cxn modelId="{79429A30-9539-4AB6-BDC2-F7EEA96354E0}" type="presParOf" srcId="{A34B5F41-CB9C-4A08-9D47-00EA13B56ACC}" destId="{A92B9F2A-4E22-4B7B-BDD3-101DA0ACF206}" srcOrd="2" destOrd="0" presId="urn:microsoft.com/office/officeart/2005/8/layout/hierarchy4"/>
    <dgm:cxn modelId="{3F20CD6F-32AF-4307-A577-CF180FDBA893}" type="presParOf" srcId="{A92B9F2A-4E22-4B7B-BDD3-101DA0ACF206}" destId="{03099053-7D27-4A40-AD92-0C9219ED8C7D}" srcOrd="0" destOrd="0" presId="urn:microsoft.com/office/officeart/2005/8/layout/hierarchy4"/>
    <dgm:cxn modelId="{B3769A49-A384-4E4B-8320-A1A10850E967}" type="presParOf" srcId="{A92B9F2A-4E22-4B7B-BDD3-101DA0ACF206}" destId="{A1E71982-1E74-48C2-B08D-56948C85D9FF}" srcOrd="1" destOrd="0" presId="urn:microsoft.com/office/officeart/2005/8/layout/hierarchy4"/>
    <dgm:cxn modelId="{511F914E-998F-4120-9197-E4E9054ACEAB}" type="presParOf" srcId="{A34B5F41-CB9C-4A08-9D47-00EA13B56ACC}" destId="{68527F15-D320-4B7D-98FC-152CBDBF07FF}" srcOrd="3" destOrd="0" presId="urn:microsoft.com/office/officeart/2005/8/layout/hierarchy4"/>
    <dgm:cxn modelId="{3D49F026-48A0-47B7-9446-CE3276E6488C}" type="presParOf" srcId="{A34B5F41-CB9C-4A08-9D47-00EA13B56ACC}" destId="{F210EF82-F059-4073-8E52-382334A1A852}" srcOrd="4" destOrd="0" presId="urn:microsoft.com/office/officeart/2005/8/layout/hierarchy4"/>
    <dgm:cxn modelId="{B20383A5-647A-49CE-9D13-4C8C7550A3E6}" type="presParOf" srcId="{F210EF82-F059-4073-8E52-382334A1A852}" destId="{50A6B417-16C0-40C4-9979-1F0E2CFEB56E}" srcOrd="0" destOrd="0" presId="urn:microsoft.com/office/officeart/2005/8/layout/hierarchy4"/>
    <dgm:cxn modelId="{03A11BD8-7BEE-4ED7-B82A-0219A359902B}" type="presParOf" srcId="{F210EF82-F059-4073-8E52-382334A1A852}" destId="{15B349A5-DCED-4DA7-BC87-CB95DF649622}" srcOrd="1" destOrd="0" presId="urn:microsoft.com/office/officeart/2005/8/layout/hierarchy4"/>
    <dgm:cxn modelId="{1BC2B2B6-BFAA-44BC-87B3-1E299ED9DA49}" type="presParOf" srcId="{A34B5F41-CB9C-4A08-9D47-00EA13B56ACC}" destId="{8AF4CDFD-926E-488B-B86A-3758806A762E}" srcOrd="5" destOrd="0" presId="urn:microsoft.com/office/officeart/2005/8/layout/hierarchy4"/>
    <dgm:cxn modelId="{C35F5CB0-5EBE-4A12-B093-7A5862E32E24}" type="presParOf" srcId="{A34B5F41-CB9C-4A08-9D47-00EA13B56ACC}" destId="{5901C945-EA54-4123-B23B-D86364267BC6}" srcOrd="6" destOrd="0" presId="urn:microsoft.com/office/officeart/2005/8/layout/hierarchy4"/>
    <dgm:cxn modelId="{6B47DC1B-6783-4766-9692-2858F714DE14}" type="presParOf" srcId="{5901C945-EA54-4123-B23B-D86364267BC6}" destId="{B478FC31-7601-4AEF-9B58-97F6790FCD5C}" srcOrd="0" destOrd="0" presId="urn:microsoft.com/office/officeart/2005/8/layout/hierarchy4"/>
    <dgm:cxn modelId="{A30553CA-3BB3-4EBA-BD90-2AF4A20486E3}" type="presParOf" srcId="{5901C945-EA54-4123-B23B-D86364267BC6}" destId="{83F109DE-368B-46D5-987E-9EF53E518B37}" srcOrd="1" destOrd="0" presId="urn:microsoft.com/office/officeart/2005/8/layout/hierarchy4"/>
    <dgm:cxn modelId="{37745917-6155-409E-A00E-21DC0A2F72ED}" type="presParOf" srcId="{B0FDF333-1E8D-4E03-9959-1D809350C0DD}" destId="{289848EA-0E21-4D51-874A-CC4A8BD9E1FC}" srcOrd="1" destOrd="0" presId="urn:microsoft.com/office/officeart/2005/8/layout/hierarchy4"/>
    <dgm:cxn modelId="{81259117-2F69-471E-B0D9-C028959CA63E}" type="presParOf" srcId="{B0FDF333-1E8D-4E03-9959-1D809350C0DD}" destId="{CE7DE79B-AA12-438D-B474-C5E163CC0DBE}" srcOrd="2" destOrd="0" presId="urn:microsoft.com/office/officeart/2005/8/layout/hierarchy4"/>
    <dgm:cxn modelId="{0D5E4D30-B4D0-409A-8428-B2D4BA9EF1A6}" type="presParOf" srcId="{CE7DE79B-AA12-438D-B474-C5E163CC0DBE}" destId="{6AD17521-A722-4835-818B-9BC448D8371C}" srcOrd="0" destOrd="0" presId="urn:microsoft.com/office/officeart/2005/8/layout/hierarchy4"/>
    <dgm:cxn modelId="{DCC7E221-DE26-4A22-A90D-276208168B08}" type="presParOf" srcId="{CE7DE79B-AA12-438D-B474-C5E163CC0DBE}" destId="{032359D9-DD8B-41AD-AB16-A90AEC9457B3}" srcOrd="1" destOrd="0" presId="urn:microsoft.com/office/officeart/2005/8/layout/hierarchy4"/>
    <dgm:cxn modelId="{CC8312D7-FAA2-4586-8357-ED636EDDEE41}" type="presParOf" srcId="{CE7DE79B-AA12-438D-B474-C5E163CC0DBE}" destId="{7C141D83-DAB5-4673-88A8-E43B4CF0F9D0}" srcOrd="2" destOrd="0" presId="urn:microsoft.com/office/officeart/2005/8/layout/hierarchy4"/>
    <dgm:cxn modelId="{CB790BE8-39D5-4C30-B234-93EE0CA9A60B}" type="presParOf" srcId="{7C141D83-DAB5-4673-88A8-E43B4CF0F9D0}" destId="{BF5D047D-9D42-4338-B55D-DF4A67DEF0D0}" srcOrd="0" destOrd="0" presId="urn:microsoft.com/office/officeart/2005/8/layout/hierarchy4"/>
    <dgm:cxn modelId="{2820E116-6F92-4914-B50E-5A570C2BAA50}" type="presParOf" srcId="{BF5D047D-9D42-4338-B55D-DF4A67DEF0D0}" destId="{FE0E5CC1-B557-4DE6-806A-289BF67E9DEC}" srcOrd="0" destOrd="0" presId="urn:microsoft.com/office/officeart/2005/8/layout/hierarchy4"/>
    <dgm:cxn modelId="{E8423966-24B6-4A7A-8871-D60575293228}" type="presParOf" srcId="{BF5D047D-9D42-4338-B55D-DF4A67DEF0D0}" destId="{00FEDB04-9D59-43EB-849F-87A0E449A526}" srcOrd="1" destOrd="0" presId="urn:microsoft.com/office/officeart/2005/8/layout/hierarchy4"/>
    <dgm:cxn modelId="{4FE6631C-C3C3-4140-A646-76040BAC1296}" type="presParOf" srcId="{7C141D83-DAB5-4673-88A8-E43B4CF0F9D0}" destId="{734EF2A7-9899-458C-9C2F-9DA0AF64BE0F}" srcOrd="1" destOrd="0" presId="urn:microsoft.com/office/officeart/2005/8/layout/hierarchy4"/>
    <dgm:cxn modelId="{35544F86-6C97-48BF-9E95-90382E86E6FF}" type="presParOf" srcId="{7C141D83-DAB5-4673-88A8-E43B4CF0F9D0}" destId="{B8081313-F514-490E-A2AC-80E53FEC55A8}" srcOrd="2" destOrd="0" presId="urn:microsoft.com/office/officeart/2005/8/layout/hierarchy4"/>
    <dgm:cxn modelId="{063C67D9-D636-4928-B3F1-BBA5888C0DB0}" type="presParOf" srcId="{B8081313-F514-490E-A2AC-80E53FEC55A8}" destId="{EF86C388-A924-4ADF-B14B-E14B889F6457}" srcOrd="0" destOrd="0" presId="urn:microsoft.com/office/officeart/2005/8/layout/hierarchy4"/>
    <dgm:cxn modelId="{B658E0E7-31DB-4B8A-B9D0-AB919F86B5DF}" type="presParOf" srcId="{B8081313-F514-490E-A2AC-80E53FEC55A8}" destId="{69C40726-4B92-445E-A65B-DB03A6C82EB7}" srcOrd="1" destOrd="0" presId="urn:microsoft.com/office/officeart/2005/8/layout/hierarchy4"/>
    <dgm:cxn modelId="{3EB8FC61-33C7-4671-B8CC-67D50572067B}" type="presParOf" srcId="{B0FDF333-1E8D-4E03-9959-1D809350C0DD}" destId="{9AF4987D-B400-43C3-9ECD-26F6742EB639}" srcOrd="3" destOrd="0" presId="urn:microsoft.com/office/officeart/2005/8/layout/hierarchy4"/>
    <dgm:cxn modelId="{C35E6891-7570-4674-B23E-83D6AFC9B79F}" type="presParOf" srcId="{B0FDF333-1E8D-4E03-9959-1D809350C0DD}" destId="{0B4D16FD-24E0-4881-8262-02DA9DE7EDA3}" srcOrd="4" destOrd="0" presId="urn:microsoft.com/office/officeart/2005/8/layout/hierarchy4"/>
    <dgm:cxn modelId="{09430137-4F87-48A6-97A3-0C25A5F2D203}" type="presParOf" srcId="{0B4D16FD-24E0-4881-8262-02DA9DE7EDA3}" destId="{8AF6F0FC-FD43-486C-9D6E-D52BF3F463A7}" srcOrd="0" destOrd="0" presId="urn:microsoft.com/office/officeart/2005/8/layout/hierarchy4"/>
    <dgm:cxn modelId="{7D11AAD3-5169-489A-B24A-8CD126AEAD82}" type="presParOf" srcId="{0B4D16FD-24E0-4881-8262-02DA9DE7EDA3}" destId="{E0452952-3F14-4145-AE2E-788DA9F0568D}" srcOrd="1" destOrd="0" presId="urn:microsoft.com/office/officeart/2005/8/layout/hierarchy4"/>
    <dgm:cxn modelId="{53E7F43F-5D70-45CA-B0F1-2831676C0A3B}" type="presParOf" srcId="{0B4D16FD-24E0-4881-8262-02DA9DE7EDA3}" destId="{E0857F86-78DA-4D07-9F39-985EA27C89DC}" srcOrd="2" destOrd="0" presId="urn:microsoft.com/office/officeart/2005/8/layout/hierarchy4"/>
    <dgm:cxn modelId="{EAC510CC-7481-4E04-B9FA-4CF16CE8A257}" type="presParOf" srcId="{E0857F86-78DA-4D07-9F39-985EA27C89DC}" destId="{24E8A61E-6121-407D-A823-DAE59EDB346F}" srcOrd="0" destOrd="0" presId="urn:microsoft.com/office/officeart/2005/8/layout/hierarchy4"/>
    <dgm:cxn modelId="{772410E3-F3AD-4323-B782-5352CA714F2F}" type="presParOf" srcId="{24E8A61E-6121-407D-A823-DAE59EDB346F}" destId="{CF27A236-0606-402E-9D59-DCFFAA2E1931}" srcOrd="0" destOrd="0" presId="urn:microsoft.com/office/officeart/2005/8/layout/hierarchy4"/>
    <dgm:cxn modelId="{9C724F44-A6E5-4783-B456-E9041F3A5C7D}" type="presParOf" srcId="{24E8A61E-6121-407D-A823-DAE59EDB346F}" destId="{ECB9ADBB-47AF-46D6-91C1-B829FD0AD089}" srcOrd="1" destOrd="0" presId="urn:microsoft.com/office/officeart/2005/8/layout/hierarchy4"/>
    <dgm:cxn modelId="{6A3C4FDC-6AE7-4AD7-B467-9748E2D9DC38}" type="presParOf" srcId="{E0857F86-78DA-4D07-9F39-985EA27C89DC}" destId="{27B3F946-73EF-447B-A49F-95C5DFF6ECF8}" srcOrd="1" destOrd="0" presId="urn:microsoft.com/office/officeart/2005/8/layout/hierarchy4"/>
    <dgm:cxn modelId="{CD218236-D42E-4C08-BBE8-7DF1191F4530}" type="presParOf" srcId="{E0857F86-78DA-4D07-9F39-985EA27C89DC}" destId="{BE36D1B5-567A-4F92-AC99-DC85F6AE25E0}" srcOrd="2" destOrd="0" presId="urn:microsoft.com/office/officeart/2005/8/layout/hierarchy4"/>
    <dgm:cxn modelId="{200EBBCB-557E-41C0-A531-404D1B70E77F}" type="presParOf" srcId="{BE36D1B5-567A-4F92-AC99-DC85F6AE25E0}" destId="{BC0D77D3-9116-40B8-A378-E8039CAE79B7}" srcOrd="0" destOrd="0" presId="urn:microsoft.com/office/officeart/2005/8/layout/hierarchy4"/>
    <dgm:cxn modelId="{74EDD461-2B95-4B02-BF77-95FAC4F1C7E4}" type="presParOf" srcId="{BE36D1B5-567A-4F92-AC99-DC85F6AE25E0}" destId="{D7CB71F4-D0AC-40DA-9E15-1A0F3AEB82C4}" srcOrd="1" destOrd="0" presId="urn:microsoft.com/office/officeart/2005/8/layout/hierarchy4"/>
    <dgm:cxn modelId="{33249C4B-77DF-4911-A4C4-F18FA3300CF0}" type="presParOf" srcId="{E0857F86-78DA-4D07-9F39-985EA27C89DC}" destId="{C80EDBF5-8F49-4CD7-AD01-8FFDCDD794A1}" srcOrd="3" destOrd="0" presId="urn:microsoft.com/office/officeart/2005/8/layout/hierarchy4"/>
    <dgm:cxn modelId="{5B2B9DB7-7DF4-4C07-94FD-3D3AF084198D}" type="presParOf" srcId="{E0857F86-78DA-4D07-9F39-985EA27C89DC}" destId="{D7D0087F-A788-4971-AC7B-F906885D1CE8}" srcOrd="4" destOrd="0" presId="urn:microsoft.com/office/officeart/2005/8/layout/hierarchy4"/>
    <dgm:cxn modelId="{56BE43CF-C333-471F-AFC9-CD2353DF7D2F}" type="presParOf" srcId="{D7D0087F-A788-4971-AC7B-F906885D1CE8}" destId="{3BAD1BAB-6D12-4E22-AEE6-B38D29AE87CD}" srcOrd="0" destOrd="0" presId="urn:microsoft.com/office/officeart/2005/8/layout/hierarchy4"/>
    <dgm:cxn modelId="{3CCE8DCD-591B-4F8D-BF42-5EF0F09E3692}" type="presParOf" srcId="{D7D0087F-A788-4971-AC7B-F906885D1CE8}" destId="{B160DFD1-64F2-49C5-8DEF-DD952EAE1835}" srcOrd="1" destOrd="0" presId="urn:microsoft.com/office/officeart/2005/8/layout/hierarchy4"/>
    <dgm:cxn modelId="{2B5EBFC5-5C81-4955-B9C3-298C827D2ED2}" type="presParOf" srcId="{E0857F86-78DA-4D07-9F39-985EA27C89DC}" destId="{EDF62E58-BDB8-4793-8EAA-115A2DBD76A7}" srcOrd="5" destOrd="0" presId="urn:microsoft.com/office/officeart/2005/8/layout/hierarchy4"/>
    <dgm:cxn modelId="{4EF47FE3-E48D-485F-B534-AFE77CCD912C}" type="presParOf" srcId="{E0857F86-78DA-4D07-9F39-985EA27C89DC}" destId="{61F79EEB-2A6E-4AE8-BAD8-1C031E13C3F5}" srcOrd="6" destOrd="0" presId="urn:microsoft.com/office/officeart/2005/8/layout/hierarchy4"/>
    <dgm:cxn modelId="{8223304E-ABA5-4D26-A2F2-8F02A6247069}" type="presParOf" srcId="{61F79EEB-2A6E-4AE8-BAD8-1C031E13C3F5}" destId="{6EA12B71-8435-4448-8884-3877421C684D}" srcOrd="0" destOrd="0" presId="urn:microsoft.com/office/officeart/2005/8/layout/hierarchy4"/>
    <dgm:cxn modelId="{1B9FB88C-D44D-4DAF-B0FE-5BAD2D0FFAE8}" type="presParOf" srcId="{61F79EEB-2A6E-4AE8-BAD8-1C031E13C3F5}" destId="{DD1C16D1-44EB-4023-B25B-17B2D28B5D87}" srcOrd="1" destOrd="0" presId="urn:microsoft.com/office/officeart/2005/8/layout/hierarchy4"/>
    <dgm:cxn modelId="{2D814564-292B-42B9-8123-17195D634DE0}" type="presParOf" srcId="{B0FDF333-1E8D-4E03-9959-1D809350C0DD}" destId="{8489D8C2-681D-4BBF-8F6E-732EEAFCDA97}" srcOrd="5" destOrd="0" presId="urn:microsoft.com/office/officeart/2005/8/layout/hierarchy4"/>
    <dgm:cxn modelId="{2C7D71FA-7610-4B83-B57C-25661389F67A}" type="presParOf" srcId="{B0FDF333-1E8D-4E03-9959-1D809350C0DD}" destId="{56D481A1-8436-4FAD-BFEB-AB4EFBC1BC46}" srcOrd="6" destOrd="0" presId="urn:microsoft.com/office/officeart/2005/8/layout/hierarchy4"/>
    <dgm:cxn modelId="{C76C6949-DAA1-4A75-B1D2-FC0A39F289C8}" type="presParOf" srcId="{56D481A1-8436-4FAD-BFEB-AB4EFBC1BC46}" destId="{522ABF9E-3968-4544-A60B-1915BBB9F2B2}" srcOrd="0" destOrd="0" presId="urn:microsoft.com/office/officeart/2005/8/layout/hierarchy4"/>
    <dgm:cxn modelId="{4A7B698C-3E30-42E4-B3E6-EF34D844D8FE}" type="presParOf" srcId="{56D481A1-8436-4FAD-BFEB-AB4EFBC1BC46}" destId="{59F94BFD-D75B-4596-A49D-41D45F92D794}" srcOrd="1" destOrd="0" presId="urn:microsoft.com/office/officeart/2005/8/layout/hierarchy4"/>
    <dgm:cxn modelId="{3378D05F-56C6-4D98-9DBA-F63D00AE95C0}" type="presParOf" srcId="{56D481A1-8436-4FAD-BFEB-AB4EFBC1BC46}" destId="{9FE4CB33-4CCB-4FD0-A93C-57DC3BC26770}" srcOrd="2" destOrd="0" presId="urn:microsoft.com/office/officeart/2005/8/layout/hierarchy4"/>
    <dgm:cxn modelId="{46D2DE09-4567-44B0-9896-066576E8CD4D}" type="presParOf" srcId="{9FE4CB33-4CCB-4FD0-A93C-57DC3BC26770}" destId="{88B5E1F2-CA32-4160-A684-170D6BF61F1F}" srcOrd="0" destOrd="0" presId="urn:microsoft.com/office/officeart/2005/8/layout/hierarchy4"/>
    <dgm:cxn modelId="{48625182-F414-4DF6-B35A-038926FB2166}" type="presParOf" srcId="{88B5E1F2-CA32-4160-A684-170D6BF61F1F}" destId="{987D1A5F-B1C8-4422-9280-184534A4B240}" srcOrd="0" destOrd="0" presId="urn:microsoft.com/office/officeart/2005/8/layout/hierarchy4"/>
    <dgm:cxn modelId="{3677A9FD-BB2C-4EDD-B4FA-920C10152901}" type="presParOf" srcId="{88B5E1F2-CA32-4160-A684-170D6BF61F1F}" destId="{AA0F8779-D8D3-4D7D-A4D9-38DCC45C8BD9}" srcOrd="1" destOrd="0" presId="urn:microsoft.com/office/officeart/2005/8/layout/hierarchy4"/>
    <dgm:cxn modelId="{307CD5CC-571B-484E-81E3-A224B1625FDE}" type="presParOf" srcId="{9FE4CB33-4CCB-4FD0-A93C-57DC3BC26770}" destId="{9DB68D17-666A-4B01-B760-851E8C67A2B6}" srcOrd="1" destOrd="0" presId="urn:microsoft.com/office/officeart/2005/8/layout/hierarchy4"/>
    <dgm:cxn modelId="{2CE930A2-C7BF-4C03-AAE0-771FAC71F201}" type="presParOf" srcId="{9FE4CB33-4CCB-4FD0-A93C-57DC3BC26770}" destId="{F5A60B5A-ABB4-47B7-A3C3-E5E298DA69B9}" srcOrd="2" destOrd="0" presId="urn:microsoft.com/office/officeart/2005/8/layout/hierarchy4"/>
    <dgm:cxn modelId="{EB38DEE7-2DC2-48C5-AB4E-CA7622A751BB}" type="presParOf" srcId="{F5A60B5A-ABB4-47B7-A3C3-E5E298DA69B9}" destId="{20385AA2-8412-40B5-AFAC-24C77A29BE67}" srcOrd="0" destOrd="0" presId="urn:microsoft.com/office/officeart/2005/8/layout/hierarchy4"/>
    <dgm:cxn modelId="{57046962-B35B-47A9-AFFC-505007D87523}" type="presParOf" srcId="{F5A60B5A-ABB4-47B7-A3C3-E5E298DA69B9}" destId="{A2748980-EB8A-4FAC-80A8-C3FA79676912}" srcOrd="1" destOrd="0" presId="urn:microsoft.com/office/officeart/2005/8/layout/hierarchy4"/>
    <dgm:cxn modelId="{F1BAE963-5F53-4E53-A8A4-AAF0B70F2508}" type="presParOf" srcId="{9FE4CB33-4CCB-4FD0-A93C-57DC3BC26770}" destId="{DB8F5FF8-9E72-4555-A162-164007DCE4C4}" srcOrd="3" destOrd="0" presId="urn:microsoft.com/office/officeart/2005/8/layout/hierarchy4"/>
    <dgm:cxn modelId="{6BEBAF85-081B-4D4E-81AF-9464FB001D7C}" type="presParOf" srcId="{9FE4CB33-4CCB-4FD0-A93C-57DC3BC26770}" destId="{C650E55D-8464-4521-A59C-C335E1A93DC1}" srcOrd="4" destOrd="0" presId="urn:microsoft.com/office/officeart/2005/8/layout/hierarchy4"/>
    <dgm:cxn modelId="{47529A55-296B-460F-BF28-F9783AB79D75}" type="presParOf" srcId="{C650E55D-8464-4521-A59C-C335E1A93DC1}" destId="{DA5CAAAC-9179-46ED-9016-ADAE06E0208C}" srcOrd="0" destOrd="0" presId="urn:microsoft.com/office/officeart/2005/8/layout/hierarchy4"/>
    <dgm:cxn modelId="{B3996C13-7F38-48A8-B5D7-B8B4E283C4BB}" type="presParOf" srcId="{C650E55D-8464-4521-A59C-C335E1A93DC1}" destId="{B08CE99D-1729-486A-BA6C-93A641A93CF7}" srcOrd="1" destOrd="0" presId="urn:microsoft.com/office/officeart/2005/8/layout/hierarchy4"/>
    <dgm:cxn modelId="{52A23A07-675C-4FF4-8D38-F7942BD1EC93}" type="presParOf" srcId="{9FE4CB33-4CCB-4FD0-A93C-57DC3BC26770}" destId="{25C5F34E-0E56-465F-A2DE-7DBF7FC8A668}" srcOrd="5" destOrd="0" presId="urn:microsoft.com/office/officeart/2005/8/layout/hierarchy4"/>
    <dgm:cxn modelId="{C12553F2-AE1C-4B1F-A855-7CAB9020F304}" type="presParOf" srcId="{9FE4CB33-4CCB-4FD0-A93C-57DC3BC26770}" destId="{B5E8D93C-5593-4EF9-B6F9-F3D40E2751AB}" srcOrd="6" destOrd="0" presId="urn:microsoft.com/office/officeart/2005/8/layout/hierarchy4"/>
    <dgm:cxn modelId="{F61240E0-46D6-4DF2-B7B2-E043F4784F6F}" type="presParOf" srcId="{B5E8D93C-5593-4EF9-B6F9-F3D40E2751AB}" destId="{58A7FE23-8BDA-44C2-9555-11D6A733F687}" srcOrd="0" destOrd="0" presId="urn:microsoft.com/office/officeart/2005/8/layout/hierarchy4"/>
    <dgm:cxn modelId="{13A7386C-F33C-489D-A938-D6D9AC716AA9}" type="presParOf" srcId="{B5E8D93C-5593-4EF9-B6F9-F3D40E2751AB}" destId="{81AF1966-E720-4649-A0B5-E12CF5FBE6C2}" srcOrd="1" destOrd="0" presId="urn:microsoft.com/office/officeart/2005/8/layout/hierarchy4"/>
    <dgm:cxn modelId="{A357A350-2448-41FA-AFB6-347990A419A0}" type="presParOf" srcId="{9FE4CB33-4CCB-4FD0-A93C-57DC3BC26770}" destId="{9AF1733C-4A3C-4E42-9880-5014D475E891}" srcOrd="7" destOrd="0" presId="urn:microsoft.com/office/officeart/2005/8/layout/hierarchy4"/>
    <dgm:cxn modelId="{6FB29413-38FD-44E7-AE7F-ABC4E90BE0A9}" type="presParOf" srcId="{9FE4CB33-4CCB-4FD0-A93C-57DC3BC26770}" destId="{E8A3B1CE-DFB0-4904-AC26-10CA59B61B24}" srcOrd="8" destOrd="0" presId="urn:microsoft.com/office/officeart/2005/8/layout/hierarchy4"/>
    <dgm:cxn modelId="{9078CFBF-AAE4-4D45-9490-E22835B22807}" type="presParOf" srcId="{E8A3B1CE-DFB0-4904-AC26-10CA59B61B24}" destId="{19105EBF-95CA-4576-B1FF-0D59ABE289F7}" srcOrd="0" destOrd="0" presId="urn:microsoft.com/office/officeart/2005/8/layout/hierarchy4"/>
    <dgm:cxn modelId="{975B3B4E-D995-431E-93DA-95E20E52F208}" type="presParOf" srcId="{E8A3B1CE-DFB0-4904-AC26-10CA59B61B24}" destId="{FF46CE31-7ADF-4BE2-B0D9-AD641DA641D2}" srcOrd="1" destOrd="0" presId="urn:microsoft.com/office/officeart/2005/8/layout/hierarchy4"/>
    <dgm:cxn modelId="{75C21D2C-6F1D-46F9-B586-2EFF074AE979}" type="presParOf" srcId="{F6E9B137-D530-42FA-B497-B26A4C66BDEC}" destId="{E07C00F3-FFAE-4291-AF38-D8423A4257CF}" srcOrd="3" destOrd="0" presId="urn:microsoft.com/office/officeart/2005/8/layout/hierarchy4"/>
    <dgm:cxn modelId="{FBC7C209-14A7-4A6E-AD7F-D956153AE121}" type="presParOf" srcId="{F6E9B137-D530-42FA-B497-B26A4C66BDEC}" destId="{4B1E802A-09AE-47DD-9767-DC29C2500429}" srcOrd="4" destOrd="0" presId="urn:microsoft.com/office/officeart/2005/8/layout/hierarchy4"/>
    <dgm:cxn modelId="{9A873DB7-81FF-4EDE-8AF2-BED709C07EB6}" type="presParOf" srcId="{4B1E802A-09AE-47DD-9767-DC29C2500429}" destId="{CB91F592-CA70-4359-8AD2-62C8785CCC61}" srcOrd="0" destOrd="0" presId="urn:microsoft.com/office/officeart/2005/8/layout/hierarchy4"/>
    <dgm:cxn modelId="{7C122D3A-181D-45CE-903E-54EA8A45306C}" type="presParOf" srcId="{4B1E802A-09AE-47DD-9767-DC29C2500429}" destId="{FBA04075-83A7-4FDF-A466-981EA462E4EF}" srcOrd="1" destOrd="0" presId="urn:microsoft.com/office/officeart/2005/8/layout/hierarchy4"/>
    <dgm:cxn modelId="{5F5D77AF-0398-4975-B980-0C0184B7AEB9}" type="presParOf" srcId="{4B1E802A-09AE-47DD-9767-DC29C2500429}" destId="{AF55D39B-E1DB-4400-A25E-489DC43AAFF8}" srcOrd="2" destOrd="0" presId="urn:microsoft.com/office/officeart/2005/8/layout/hierarchy4"/>
    <dgm:cxn modelId="{00E8D9BC-43F0-4434-963F-AD3DA159D547}" type="presParOf" srcId="{AF55D39B-E1DB-4400-A25E-489DC43AAFF8}" destId="{FAAE59FB-EB77-4DDF-9BB6-74039AD491B0}" srcOrd="0" destOrd="0" presId="urn:microsoft.com/office/officeart/2005/8/layout/hierarchy4"/>
    <dgm:cxn modelId="{79BBA268-4A33-4382-AE14-34BA4D281BE6}" type="presParOf" srcId="{FAAE59FB-EB77-4DDF-9BB6-74039AD491B0}" destId="{7E7AD761-E153-4C0C-A373-D1CDDABB10EB}" srcOrd="0" destOrd="0" presId="urn:microsoft.com/office/officeart/2005/8/layout/hierarchy4"/>
    <dgm:cxn modelId="{29BC9F42-918C-4797-9198-52E41DFF5554}" type="presParOf" srcId="{FAAE59FB-EB77-4DDF-9BB6-74039AD491B0}" destId="{2C84F516-99BC-42BD-BD91-BC4BFB694E6B}" srcOrd="1" destOrd="0" presId="urn:microsoft.com/office/officeart/2005/8/layout/hierarchy4"/>
    <dgm:cxn modelId="{2CE9B7D0-9F2C-4E0C-9994-08A9C347779C}" type="presParOf" srcId="{FAAE59FB-EB77-4DDF-9BB6-74039AD491B0}" destId="{6F184BE7-0785-481F-9808-65DE44C1D2BA}" srcOrd="2" destOrd="0" presId="urn:microsoft.com/office/officeart/2005/8/layout/hierarchy4"/>
    <dgm:cxn modelId="{D873B352-12F6-409E-9ED4-3B6ED4A9909F}" type="presParOf" srcId="{6F184BE7-0785-481F-9808-65DE44C1D2BA}" destId="{187B06C1-C1AA-4995-9EEA-28991AF09074}" srcOrd="0" destOrd="0" presId="urn:microsoft.com/office/officeart/2005/8/layout/hierarchy4"/>
    <dgm:cxn modelId="{3D5CA20F-7601-42C2-AF06-01FB07611983}" type="presParOf" srcId="{187B06C1-C1AA-4995-9EEA-28991AF09074}" destId="{4DF4870E-8EE9-49F8-A013-C9FC89F0A89A}" srcOrd="0" destOrd="0" presId="urn:microsoft.com/office/officeart/2005/8/layout/hierarchy4"/>
    <dgm:cxn modelId="{E4E48BF6-3CFC-4828-A0F5-88F02FA52856}" type="presParOf" srcId="{187B06C1-C1AA-4995-9EEA-28991AF09074}" destId="{371678F6-4B53-4158-BFD3-5D868218BE05}" srcOrd="1" destOrd="0" presId="urn:microsoft.com/office/officeart/2005/8/layout/hierarchy4"/>
    <dgm:cxn modelId="{D6C339EE-D85B-4851-907D-A8B635FA557B}" type="presParOf" srcId="{6F184BE7-0785-481F-9808-65DE44C1D2BA}" destId="{E54E2B43-5D66-49C8-9568-EFF438931B4F}" srcOrd="1" destOrd="0" presId="urn:microsoft.com/office/officeart/2005/8/layout/hierarchy4"/>
    <dgm:cxn modelId="{E62537F4-B581-4AD7-B6EE-70285BC8D155}" type="presParOf" srcId="{6F184BE7-0785-481F-9808-65DE44C1D2BA}" destId="{CAB0F18A-0D14-423E-9EED-0D934B31DA09}" srcOrd="2" destOrd="0" presId="urn:microsoft.com/office/officeart/2005/8/layout/hierarchy4"/>
    <dgm:cxn modelId="{61684F42-62BC-4702-968F-1D9A15EB3BCA}" type="presParOf" srcId="{CAB0F18A-0D14-423E-9EED-0D934B31DA09}" destId="{1F44F24A-10C4-4016-AFCA-04CA718EEFB0}" srcOrd="0" destOrd="0" presId="urn:microsoft.com/office/officeart/2005/8/layout/hierarchy4"/>
    <dgm:cxn modelId="{7BE69D2E-A915-4DFE-8E9C-C971754D2255}" type="presParOf" srcId="{CAB0F18A-0D14-423E-9EED-0D934B31DA09}" destId="{01698399-51AD-49AC-8587-740F125963C6}" srcOrd="1" destOrd="0" presId="urn:microsoft.com/office/officeart/2005/8/layout/hierarchy4"/>
    <dgm:cxn modelId="{DE196EB8-142B-46B7-9426-E5CF63F24369}" type="presParOf" srcId="{6F184BE7-0785-481F-9808-65DE44C1D2BA}" destId="{A9BC1061-BDBA-4AFA-8EEB-477D88AF1DFD}" srcOrd="3" destOrd="0" presId="urn:microsoft.com/office/officeart/2005/8/layout/hierarchy4"/>
    <dgm:cxn modelId="{25A3B645-067E-4988-8071-E6601B65159E}" type="presParOf" srcId="{6F184BE7-0785-481F-9808-65DE44C1D2BA}" destId="{E057E85F-2ECC-4227-889B-A3BDF93BB005}" srcOrd="4" destOrd="0" presId="urn:microsoft.com/office/officeart/2005/8/layout/hierarchy4"/>
    <dgm:cxn modelId="{D20DEDC8-A247-4472-A0E4-2C006BB187F3}" type="presParOf" srcId="{E057E85F-2ECC-4227-889B-A3BDF93BB005}" destId="{0C9E69F8-AC3D-4696-8399-630BC2B25386}" srcOrd="0" destOrd="0" presId="urn:microsoft.com/office/officeart/2005/8/layout/hierarchy4"/>
    <dgm:cxn modelId="{37AD11AB-9475-4A60-87DB-C1B504B9DDB1}" type="presParOf" srcId="{E057E85F-2ECC-4227-889B-A3BDF93BB005}" destId="{A229F20A-1F82-47C2-8629-43FB8F08D5B7}" srcOrd="1" destOrd="0" presId="urn:microsoft.com/office/officeart/2005/8/layout/hierarchy4"/>
    <dgm:cxn modelId="{CDFB7BFC-8479-47ED-8C01-6CB375C9DBAE}" type="presParOf" srcId="{6F184BE7-0785-481F-9808-65DE44C1D2BA}" destId="{45636A4A-5742-4B8E-BDE2-C264B5897A75}" srcOrd="5" destOrd="0" presId="urn:microsoft.com/office/officeart/2005/8/layout/hierarchy4"/>
    <dgm:cxn modelId="{CAB1CC28-B7CD-474B-8272-D82D6C222CF6}" type="presParOf" srcId="{6F184BE7-0785-481F-9808-65DE44C1D2BA}" destId="{DAE37671-DD2D-41AA-8ED6-24C747FD6E1D}" srcOrd="6" destOrd="0" presId="urn:microsoft.com/office/officeart/2005/8/layout/hierarchy4"/>
    <dgm:cxn modelId="{6C4EFD9B-8FED-4569-B474-5FF6C5CC4EB5}" type="presParOf" srcId="{DAE37671-DD2D-41AA-8ED6-24C747FD6E1D}" destId="{02DEE8DD-8AD7-4316-BFD5-7E34BAFE7CAB}" srcOrd="0" destOrd="0" presId="urn:microsoft.com/office/officeart/2005/8/layout/hierarchy4"/>
    <dgm:cxn modelId="{E8608C92-FBAE-4C78-BE4A-760D89B2E28C}" type="presParOf" srcId="{DAE37671-DD2D-41AA-8ED6-24C747FD6E1D}" destId="{049A2581-5670-4BC8-AD60-1B15BA0817EE}" srcOrd="1" destOrd="0" presId="urn:microsoft.com/office/officeart/2005/8/layout/hierarchy4"/>
    <dgm:cxn modelId="{A644B307-805C-40DA-9FCE-70266DE4E067}" type="presParOf" srcId="{AF55D39B-E1DB-4400-A25E-489DC43AAFF8}" destId="{0E1D644E-60C3-4D10-B9B4-F3B23E3EADE0}" srcOrd="1" destOrd="0" presId="urn:microsoft.com/office/officeart/2005/8/layout/hierarchy4"/>
    <dgm:cxn modelId="{4955EA3D-1970-4573-B17F-1B3C7DE0D27F}" type="presParOf" srcId="{AF55D39B-E1DB-4400-A25E-489DC43AAFF8}" destId="{622005D3-5F5D-45F4-A590-68FC562CEDF0}" srcOrd="2" destOrd="0" presId="urn:microsoft.com/office/officeart/2005/8/layout/hierarchy4"/>
    <dgm:cxn modelId="{120BFAFF-BDE7-4C6F-B3B0-5F2ABDC60BF1}" type="presParOf" srcId="{622005D3-5F5D-45F4-A590-68FC562CEDF0}" destId="{D767704A-7BAE-4267-A591-32CDA94C8AE3}" srcOrd="0" destOrd="0" presId="urn:microsoft.com/office/officeart/2005/8/layout/hierarchy4"/>
    <dgm:cxn modelId="{DF996549-CD05-4995-9D39-A8EC56ADC5E1}" type="presParOf" srcId="{622005D3-5F5D-45F4-A590-68FC562CEDF0}" destId="{00BC2C2D-E73B-4C1D-8C2B-AEC52549AEE3}" srcOrd="1" destOrd="0" presId="urn:microsoft.com/office/officeart/2005/8/layout/hierarchy4"/>
    <dgm:cxn modelId="{2DCED84C-CE7E-4D63-9E7A-664D5FAAD9DF}" type="presParOf" srcId="{622005D3-5F5D-45F4-A590-68FC562CEDF0}" destId="{E7B5D7A6-CC82-4229-A0E5-6BBA2456CB52}" srcOrd="2" destOrd="0" presId="urn:microsoft.com/office/officeart/2005/8/layout/hierarchy4"/>
    <dgm:cxn modelId="{DC5B416D-3CB6-4822-AEF6-016B4FAF5381}" type="presParOf" srcId="{E7B5D7A6-CC82-4229-A0E5-6BBA2456CB52}" destId="{3EFC2C8C-B302-4992-90AD-57945CB08413}" srcOrd="0" destOrd="0" presId="urn:microsoft.com/office/officeart/2005/8/layout/hierarchy4"/>
    <dgm:cxn modelId="{78B704FE-BE49-457F-B2AC-A265FB95847A}" type="presParOf" srcId="{3EFC2C8C-B302-4992-90AD-57945CB08413}" destId="{12C47194-3E51-4F8A-89EB-7B8FDAECE805}" srcOrd="0" destOrd="0" presId="urn:microsoft.com/office/officeart/2005/8/layout/hierarchy4"/>
    <dgm:cxn modelId="{9C51A90E-D71E-4AAA-8776-3B9BAAE123FD}" type="presParOf" srcId="{3EFC2C8C-B302-4992-90AD-57945CB08413}" destId="{54908847-D9A5-49D1-BE55-82B8D7AD26D5}" srcOrd="1" destOrd="0" presId="urn:microsoft.com/office/officeart/2005/8/layout/hierarchy4"/>
    <dgm:cxn modelId="{6F1B8880-F150-4D61-82D5-7DC454801374}" type="presParOf" srcId="{E7B5D7A6-CC82-4229-A0E5-6BBA2456CB52}" destId="{C67023A3-8614-483C-9F45-FA176035E8D8}" srcOrd="1" destOrd="0" presId="urn:microsoft.com/office/officeart/2005/8/layout/hierarchy4"/>
    <dgm:cxn modelId="{4035E476-32BC-401F-B86E-9BC882344946}" type="presParOf" srcId="{E7B5D7A6-CC82-4229-A0E5-6BBA2456CB52}" destId="{9FCDF650-E5E3-4CBE-AB43-68E5F558B3FF}" srcOrd="2" destOrd="0" presId="urn:microsoft.com/office/officeart/2005/8/layout/hierarchy4"/>
    <dgm:cxn modelId="{632F819D-5C1F-443E-A730-5DDDFE75E28E}" type="presParOf" srcId="{9FCDF650-E5E3-4CBE-AB43-68E5F558B3FF}" destId="{545CA7DB-0932-4FBD-9779-DAAF51B6EA2E}" srcOrd="0" destOrd="0" presId="urn:microsoft.com/office/officeart/2005/8/layout/hierarchy4"/>
    <dgm:cxn modelId="{10917EC5-E7DF-428C-982A-CF4340E1986C}" type="presParOf" srcId="{9FCDF650-E5E3-4CBE-AB43-68E5F558B3FF}" destId="{28D4C286-3AF3-4006-B3EC-A6EF83ACF39A}" srcOrd="1" destOrd="0" presId="urn:microsoft.com/office/officeart/2005/8/layout/hierarchy4"/>
    <dgm:cxn modelId="{53435D55-7A4A-4AAD-B607-D4F46B588380}" type="presParOf" srcId="{E7B5D7A6-CC82-4229-A0E5-6BBA2456CB52}" destId="{362CBEA7-1041-45C6-A0F9-6E337FEE1FF7}" srcOrd="3" destOrd="0" presId="urn:microsoft.com/office/officeart/2005/8/layout/hierarchy4"/>
    <dgm:cxn modelId="{AB22235B-E66A-4E3F-B72F-38104141DD6C}" type="presParOf" srcId="{E7B5D7A6-CC82-4229-A0E5-6BBA2456CB52}" destId="{28DDEA17-99B9-4EBB-8699-44586E9FF86B}" srcOrd="4" destOrd="0" presId="urn:microsoft.com/office/officeart/2005/8/layout/hierarchy4"/>
    <dgm:cxn modelId="{35FB900F-4C68-4969-B661-68D0AFF65086}" type="presParOf" srcId="{28DDEA17-99B9-4EBB-8699-44586E9FF86B}" destId="{0D87D435-6A01-40C9-9A9D-6F6414CE4514}" srcOrd="0" destOrd="0" presId="urn:microsoft.com/office/officeart/2005/8/layout/hierarchy4"/>
    <dgm:cxn modelId="{DDB07401-0072-4F83-85ED-24495A3C0211}" type="presParOf" srcId="{28DDEA17-99B9-4EBB-8699-44586E9FF86B}" destId="{FBC03B5C-F422-4B77-AC8F-B9F934E2D1C9}" srcOrd="1" destOrd="0" presId="urn:microsoft.com/office/officeart/2005/8/layout/hierarchy4"/>
    <dgm:cxn modelId="{5BEB7D66-5EAF-4C81-87EF-4363CA3F81A3}" type="presParOf" srcId="{E7B5D7A6-CC82-4229-A0E5-6BBA2456CB52}" destId="{D0DFC28C-6AA7-4D05-A379-68F242C528AC}" srcOrd="5" destOrd="0" presId="urn:microsoft.com/office/officeart/2005/8/layout/hierarchy4"/>
    <dgm:cxn modelId="{5EF7F224-82D9-48FB-AEFA-1A751C37EA48}" type="presParOf" srcId="{E7B5D7A6-CC82-4229-A0E5-6BBA2456CB52}" destId="{C0B05BAA-D778-4E09-8DC4-7B8696298F22}" srcOrd="6" destOrd="0" presId="urn:microsoft.com/office/officeart/2005/8/layout/hierarchy4"/>
    <dgm:cxn modelId="{DD5BCF1E-4C90-4A91-88F4-5E5D0022B4AD}" type="presParOf" srcId="{C0B05BAA-D778-4E09-8DC4-7B8696298F22}" destId="{554ABD30-2923-408C-AB91-90DACA1E42C9}" srcOrd="0" destOrd="0" presId="urn:microsoft.com/office/officeart/2005/8/layout/hierarchy4"/>
    <dgm:cxn modelId="{5BC9CEC7-187B-4298-BA21-00726397D3C1}" type="presParOf" srcId="{C0B05BAA-D778-4E09-8DC4-7B8696298F22}" destId="{C4FB387C-AF24-496E-9CF4-B54953251BAD}" srcOrd="1" destOrd="0" presId="urn:microsoft.com/office/officeart/2005/8/layout/hierarchy4"/>
    <dgm:cxn modelId="{DDF7EC66-0C2C-428B-9273-E8B30256C494}" type="presParOf" srcId="{AF55D39B-E1DB-4400-A25E-489DC43AAFF8}" destId="{0497E52B-A696-4196-863C-6D87F368A4C9}" srcOrd="3" destOrd="0" presId="urn:microsoft.com/office/officeart/2005/8/layout/hierarchy4"/>
    <dgm:cxn modelId="{A60A7F6F-D422-4461-9123-4E793C9EC07C}" type="presParOf" srcId="{AF55D39B-E1DB-4400-A25E-489DC43AAFF8}" destId="{A8D0C373-B322-44F5-979C-D55AC4FD2E9A}" srcOrd="4" destOrd="0" presId="urn:microsoft.com/office/officeart/2005/8/layout/hierarchy4"/>
    <dgm:cxn modelId="{2D60B29C-1B4F-4BE6-9BF1-A80714A861D2}" type="presParOf" srcId="{A8D0C373-B322-44F5-979C-D55AC4FD2E9A}" destId="{626B8575-A837-4E29-8736-E24386255F42}" srcOrd="0" destOrd="0" presId="urn:microsoft.com/office/officeart/2005/8/layout/hierarchy4"/>
    <dgm:cxn modelId="{73966288-58C4-4B54-A721-318B62FDA8D2}" type="presParOf" srcId="{A8D0C373-B322-44F5-979C-D55AC4FD2E9A}" destId="{26FF26D6-BF73-4463-A4D7-6C0649831995}" srcOrd="1" destOrd="0" presId="urn:microsoft.com/office/officeart/2005/8/layout/hierarchy4"/>
    <dgm:cxn modelId="{1DEE8387-E157-48FA-A662-4AEE96EAD78D}" type="presParOf" srcId="{A8D0C373-B322-44F5-979C-D55AC4FD2E9A}" destId="{71FA78F7-5B8A-470F-B240-16B121DB39A2}" srcOrd="2" destOrd="0" presId="urn:microsoft.com/office/officeart/2005/8/layout/hierarchy4"/>
    <dgm:cxn modelId="{00C79D83-D2A9-4020-B8C5-F0CFE805149F}" type="presParOf" srcId="{71FA78F7-5B8A-470F-B240-16B121DB39A2}" destId="{92963D63-FBB8-43EF-9083-C6FFD7C9E985}" srcOrd="0" destOrd="0" presId="urn:microsoft.com/office/officeart/2005/8/layout/hierarchy4"/>
    <dgm:cxn modelId="{8235D1AA-276F-403F-8E2C-BF7BB8E7B16C}" type="presParOf" srcId="{92963D63-FBB8-43EF-9083-C6FFD7C9E985}" destId="{87257284-7DF4-49CC-B1F5-FD16EEE73379}" srcOrd="0" destOrd="0" presId="urn:microsoft.com/office/officeart/2005/8/layout/hierarchy4"/>
    <dgm:cxn modelId="{26E8BF0A-B2CE-4802-A5B6-E84C9C0C83BC}" type="presParOf" srcId="{92963D63-FBB8-43EF-9083-C6FFD7C9E985}" destId="{9E90A03C-3CD4-4209-8B5B-46F9782D8117}" srcOrd="1" destOrd="0" presId="urn:microsoft.com/office/officeart/2005/8/layout/hierarchy4"/>
    <dgm:cxn modelId="{935C3E76-E308-4E46-B26E-CB8B427FA6AA}" type="presParOf" srcId="{71FA78F7-5B8A-470F-B240-16B121DB39A2}" destId="{CFC22019-55FF-42D1-9596-1D5504D74B58}" srcOrd="1" destOrd="0" presId="urn:microsoft.com/office/officeart/2005/8/layout/hierarchy4"/>
    <dgm:cxn modelId="{5EA37008-9F6C-4509-A1D5-6D58F752FDD5}" type="presParOf" srcId="{71FA78F7-5B8A-470F-B240-16B121DB39A2}" destId="{E9C4328B-F091-4751-8834-2EE3E52A4246}" srcOrd="2" destOrd="0" presId="urn:microsoft.com/office/officeart/2005/8/layout/hierarchy4"/>
    <dgm:cxn modelId="{D1BDD9D3-CDD9-42DF-8C18-35994DB8DFDB}" type="presParOf" srcId="{E9C4328B-F091-4751-8834-2EE3E52A4246}" destId="{990FB10D-0761-4293-8E1D-F73E12645DDC}" srcOrd="0" destOrd="0" presId="urn:microsoft.com/office/officeart/2005/8/layout/hierarchy4"/>
    <dgm:cxn modelId="{EE54BDAD-AE7F-4683-B14E-AC5716A99E8C}" type="presParOf" srcId="{E9C4328B-F091-4751-8834-2EE3E52A4246}" destId="{7B64301C-EEBE-49B1-A403-752D0AD77BCE}" srcOrd="1" destOrd="0" presId="urn:microsoft.com/office/officeart/2005/8/layout/hierarchy4"/>
    <dgm:cxn modelId="{FBBB92AF-C220-49EB-B62D-F15C1181FEA8}" type="presParOf" srcId="{71FA78F7-5B8A-470F-B240-16B121DB39A2}" destId="{E3843EF7-7EDE-4751-8A24-323474904A3B}" srcOrd="3" destOrd="0" presId="urn:microsoft.com/office/officeart/2005/8/layout/hierarchy4"/>
    <dgm:cxn modelId="{A92E375D-B4C6-4A0B-B764-137DB5BC9835}" type="presParOf" srcId="{71FA78F7-5B8A-470F-B240-16B121DB39A2}" destId="{3E1B6563-628A-4B59-AD4F-81BF49A6F11B}" srcOrd="4" destOrd="0" presId="urn:microsoft.com/office/officeart/2005/8/layout/hierarchy4"/>
    <dgm:cxn modelId="{A0A03F2B-90FE-4CB8-8B0D-D6D802FB8B65}" type="presParOf" srcId="{3E1B6563-628A-4B59-AD4F-81BF49A6F11B}" destId="{AED0C100-3DA5-45B0-BCFB-91DD439C334B}" srcOrd="0" destOrd="0" presId="urn:microsoft.com/office/officeart/2005/8/layout/hierarchy4"/>
    <dgm:cxn modelId="{1E7E537D-10C0-4FC3-B5E2-E40778B399AB}" type="presParOf" srcId="{3E1B6563-628A-4B59-AD4F-81BF49A6F11B}" destId="{51DD154C-C704-4684-A745-A4AC63836AB1}" srcOrd="1" destOrd="0" presId="urn:microsoft.com/office/officeart/2005/8/layout/hierarchy4"/>
    <dgm:cxn modelId="{183AD092-EC25-46DA-8912-0CD18ECDF35C}" type="presParOf" srcId="{71FA78F7-5B8A-470F-B240-16B121DB39A2}" destId="{AF0B5612-F1AB-47E7-870C-ED4A79349005}" srcOrd="5" destOrd="0" presId="urn:microsoft.com/office/officeart/2005/8/layout/hierarchy4"/>
    <dgm:cxn modelId="{0710E124-9435-4FF3-BE0F-45631CF60F4F}" type="presParOf" srcId="{71FA78F7-5B8A-470F-B240-16B121DB39A2}" destId="{8B0AEEC7-DF0E-44F1-8DCA-CEB4F5A22EAE}" srcOrd="6" destOrd="0" presId="urn:microsoft.com/office/officeart/2005/8/layout/hierarchy4"/>
    <dgm:cxn modelId="{1B717C3C-2036-427F-BC3B-C3112F4C4A97}" type="presParOf" srcId="{8B0AEEC7-DF0E-44F1-8DCA-CEB4F5A22EAE}" destId="{447F7D3B-85D7-4C97-B4E2-9CD0F243F981}" srcOrd="0" destOrd="0" presId="urn:microsoft.com/office/officeart/2005/8/layout/hierarchy4"/>
    <dgm:cxn modelId="{748407D1-4AB3-4060-B85A-5FFF5D1DE52E}" type="presParOf" srcId="{8B0AEEC7-DF0E-44F1-8DCA-CEB4F5A22EAE}" destId="{84BB57F9-7153-471E-9A59-58A03F45674F}" srcOrd="1" destOrd="0" presId="urn:microsoft.com/office/officeart/2005/8/layout/hierarchy4"/>
    <dgm:cxn modelId="{D20324BD-47A3-41A1-B5EF-C19C6E9EE645}" type="presParOf" srcId="{71FA78F7-5B8A-470F-B240-16B121DB39A2}" destId="{6FC0DFE4-4290-4F11-914B-96F3E006AF65}" srcOrd="7" destOrd="0" presId="urn:microsoft.com/office/officeart/2005/8/layout/hierarchy4"/>
    <dgm:cxn modelId="{FF77B331-920B-405B-BA2A-93754CE99FA4}" type="presParOf" srcId="{71FA78F7-5B8A-470F-B240-16B121DB39A2}" destId="{7F4AE244-A5F7-4C27-8D51-8CECFB817171}" srcOrd="8" destOrd="0" presId="urn:microsoft.com/office/officeart/2005/8/layout/hierarchy4"/>
    <dgm:cxn modelId="{9C9B3E83-CE12-4E83-93CF-B31CC7C2AEC8}" type="presParOf" srcId="{7F4AE244-A5F7-4C27-8D51-8CECFB817171}" destId="{FB1A9787-1CE5-44DE-B0E9-270643A08741}" srcOrd="0" destOrd="0" presId="urn:microsoft.com/office/officeart/2005/8/layout/hierarchy4"/>
    <dgm:cxn modelId="{292335ED-C8D9-47C6-9CEA-0BF6EC99920B}" type="presParOf" srcId="{7F4AE244-A5F7-4C27-8D51-8CECFB817171}" destId="{67D89CB6-C029-4046-9D86-EE784857A567}" srcOrd="1" destOrd="0" presId="urn:microsoft.com/office/officeart/2005/8/layout/hierarchy4"/>
    <dgm:cxn modelId="{5A4444C7-854A-48FB-A6F7-99DF970F0176}" type="presParOf" srcId="{AF55D39B-E1DB-4400-A25E-489DC43AAFF8}" destId="{97C98361-D3B7-48DF-A26C-EDF463B6697A}" srcOrd="5" destOrd="0" presId="urn:microsoft.com/office/officeart/2005/8/layout/hierarchy4"/>
    <dgm:cxn modelId="{6B51FE18-CA9B-42BC-BADB-33F98782B3A5}" type="presParOf" srcId="{AF55D39B-E1DB-4400-A25E-489DC43AAFF8}" destId="{E3C2EC23-0348-43CB-B69F-B7BBE92E4ADB}" srcOrd="6" destOrd="0" presId="urn:microsoft.com/office/officeart/2005/8/layout/hierarchy4"/>
    <dgm:cxn modelId="{F3277623-1606-4F5C-9112-70376CEA344E}" type="presParOf" srcId="{E3C2EC23-0348-43CB-B69F-B7BBE92E4ADB}" destId="{8763DC8F-9562-4FBB-96AB-DEBFE9675CC6}" srcOrd="0" destOrd="0" presId="urn:microsoft.com/office/officeart/2005/8/layout/hierarchy4"/>
    <dgm:cxn modelId="{B0A75F80-E283-45D6-A4D7-09E8F13ED7AC}" type="presParOf" srcId="{E3C2EC23-0348-43CB-B69F-B7BBE92E4ADB}" destId="{2E7F3A2D-72DC-4414-A7EB-90525E52CBF1}" srcOrd="1" destOrd="0" presId="urn:microsoft.com/office/officeart/2005/8/layout/hierarchy4"/>
    <dgm:cxn modelId="{2681512E-3B13-468C-9A4B-A22EC39A5CD4}" type="presParOf" srcId="{E3C2EC23-0348-43CB-B69F-B7BBE92E4ADB}" destId="{DA370182-5C1B-49FE-9A52-1F006CE5154B}" srcOrd="2" destOrd="0" presId="urn:microsoft.com/office/officeart/2005/8/layout/hierarchy4"/>
    <dgm:cxn modelId="{852A845C-5D6B-4DA6-9992-E0B0F7291B48}" type="presParOf" srcId="{DA370182-5C1B-49FE-9A52-1F006CE5154B}" destId="{9D4E9503-DD89-4AAF-8574-F42AEBB9F891}" srcOrd="0" destOrd="0" presId="urn:microsoft.com/office/officeart/2005/8/layout/hierarchy4"/>
    <dgm:cxn modelId="{8A7C5E96-AB13-4E31-B50A-0260D8C5F443}" type="presParOf" srcId="{9D4E9503-DD89-4AAF-8574-F42AEBB9F891}" destId="{903297B7-8779-4694-9765-8A3BAAF9A565}" srcOrd="0" destOrd="0" presId="urn:microsoft.com/office/officeart/2005/8/layout/hierarchy4"/>
    <dgm:cxn modelId="{32E9371E-9150-4F2A-91C8-D6A705C1C919}" type="presParOf" srcId="{9D4E9503-DD89-4AAF-8574-F42AEBB9F891}" destId="{D371A3C0-0432-4680-8E40-FDABB719BEC6}" srcOrd="1" destOrd="0" presId="urn:microsoft.com/office/officeart/2005/8/layout/hierarchy4"/>
    <dgm:cxn modelId="{40FFCA1A-D581-4685-A251-A7FF41410459}" type="presParOf" srcId="{DA370182-5C1B-49FE-9A52-1F006CE5154B}" destId="{2B330D16-FDBE-40F4-A226-6EDF12F6A8B2}" srcOrd="1" destOrd="0" presId="urn:microsoft.com/office/officeart/2005/8/layout/hierarchy4"/>
    <dgm:cxn modelId="{E3987D69-5CEB-4C5B-8CA8-6772B1302EC5}" type="presParOf" srcId="{DA370182-5C1B-49FE-9A52-1F006CE5154B}" destId="{10D6DFCB-213E-45EA-B0D2-8460D470349F}" srcOrd="2" destOrd="0" presId="urn:microsoft.com/office/officeart/2005/8/layout/hierarchy4"/>
    <dgm:cxn modelId="{B9A6C725-0A7F-4F29-BA18-CC33A542473E}" type="presParOf" srcId="{10D6DFCB-213E-45EA-B0D2-8460D470349F}" destId="{068A9CF7-2F18-4B3D-BAD6-3FFFAE0A056D}" srcOrd="0" destOrd="0" presId="urn:microsoft.com/office/officeart/2005/8/layout/hierarchy4"/>
    <dgm:cxn modelId="{56798E99-09CA-4B92-9167-2B025D65E4CA}" type="presParOf" srcId="{10D6DFCB-213E-45EA-B0D2-8460D470349F}" destId="{B72DAD10-A93E-498A-8506-085ACE69566B}" srcOrd="1" destOrd="0" presId="urn:microsoft.com/office/officeart/2005/8/layout/hierarchy4"/>
    <dgm:cxn modelId="{5EB686B8-91A2-46BC-80D9-C77E27942CEF}" type="presParOf" srcId="{DA370182-5C1B-49FE-9A52-1F006CE5154B}" destId="{23D969EA-6E29-4F16-8AD8-5D1E723ABF6E}" srcOrd="3" destOrd="0" presId="urn:microsoft.com/office/officeart/2005/8/layout/hierarchy4"/>
    <dgm:cxn modelId="{CDBA0B17-A73D-4831-BE2A-65D456494C54}" type="presParOf" srcId="{DA370182-5C1B-49FE-9A52-1F006CE5154B}" destId="{E89BC47A-5B6A-4BEE-8CA8-16B9B55B068E}" srcOrd="4" destOrd="0" presId="urn:microsoft.com/office/officeart/2005/8/layout/hierarchy4"/>
    <dgm:cxn modelId="{0C51C3DF-C6D7-4A00-B753-11C757AC2043}" type="presParOf" srcId="{E89BC47A-5B6A-4BEE-8CA8-16B9B55B068E}" destId="{0DDF3748-5519-4BBA-9CE0-E3A9BA4D2EE3}" srcOrd="0" destOrd="0" presId="urn:microsoft.com/office/officeart/2005/8/layout/hierarchy4"/>
    <dgm:cxn modelId="{0D9F5D55-72DF-40A0-86DD-5763E9BF917D}" type="presParOf" srcId="{E89BC47A-5B6A-4BEE-8CA8-16B9B55B068E}" destId="{18E6F838-F1BB-48A1-92CD-2E18EF1BAD2C}" srcOrd="1" destOrd="0" presId="urn:microsoft.com/office/officeart/2005/8/layout/hierarchy4"/>
    <dgm:cxn modelId="{45D5B432-03E6-4824-B9B1-7DA8381E0D6A}" type="presParOf" srcId="{DA370182-5C1B-49FE-9A52-1F006CE5154B}" destId="{63666479-C05D-4760-96E1-ABB13736F2C1}" srcOrd="5" destOrd="0" presId="urn:microsoft.com/office/officeart/2005/8/layout/hierarchy4"/>
    <dgm:cxn modelId="{F29086FD-ED28-4837-8152-79D53621151B}" type="presParOf" srcId="{DA370182-5C1B-49FE-9A52-1F006CE5154B}" destId="{898D8BB6-3850-46D3-B30A-6AF3D26251FF}" srcOrd="6" destOrd="0" presId="urn:microsoft.com/office/officeart/2005/8/layout/hierarchy4"/>
    <dgm:cxn modelId="{149779A9-0321-4D89-BF59-0FF8A2F276C8}" type="presParOf" srcId="{898D8BB6-3850-46D3-B30A-6AF3D26251FF}" destId="{BE07C904-8079-4953-AF39-0F5B37668380}" srcOrd="0" destOrd="0" presId="urn:microsoft.com/office/officeart/2005/8/layout/hierarchy4"/>
    <dgm:cxn modelId="{8205FCAD-E24A-477D-8351-CFF9D0856752}" type="presParOf" srcId="{898D8BB6-3850-46D3-B30A-6AF3D26251FF}" destId="{C3D62AE1-D6C0-400F-AD50-33BE21F9B9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BE283-A4A0-425F-B757-AB314B4C26D3}">
      <dsp:nvSpPr>
        <dsp:cNvPr id="0" name=""/>
        <dsp:cNvSpPr/>
      </dsp:nvSpPr>
      <dsp:spPr>
        <a:xfrm>
          <a:off x="510799" y="80821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8FEAAB-A98D-40FE-AC8F-5ECE3CBB3BE6}">
      <dsp:nvSpPr>
        <dsp:cNvPr id="0" name=""/>
        <dsp:cNvSpPr/>
      </dsp:nvSpPr>
      <dsp:spPr>
        <a:xfrm>
          <a:off x="15799" y="188825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GB" sz="3600" b="0" i="0" u="none" strike="noStrike" kern="1200" cap="none" baseline="0" noProof="0" dirty="0">
              <a:solidFill>
                <a:srgbClr val="010000"/>
              </a:solidFill>
              <a:latin typeface="Corbel"/>
              <a:ea typeface="+mn-ea"/>
              <a:cs typeface="+mn-cs"/>
            </a:rPr>
            <a:t>Lecturer</a:t>
          </a:r>
        </a:p>
      </dsp:txBody>
      <dsp:txXfrm>
        <a:off x="15799" y="1888259"/>
        <a:ext cx="1800000" cy="720000"/>
      </dsp:txXfrm>
    </dsp:sp>
    <dsp:sp modelId="{318A1E3F-64C2-4ADA-A2F5-12DE723E7C0F}">
      <dsp:nvSpPr>
        <dsp:cNvPr id="0" name=""/>
        <dsp:cNvSpPr/>
      </dsp:nvSpPr>
      <dsp:spPr>
        <a:xfrm>
          <a:off x="2625799" y="80821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20F38-9EC5-4FBF-8088-142A1F74D275}">
      <dsp:nvSpPr>
        <dsp:cNvPr id="0" name=""/>
        <dsp:cNvSpPr/>
      </dsp:nvSpPr>
      <dsp:spPr>
        <a:xfrm>
          <a:off x="2130799" y="188825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GB" sz="3600" kern="1200">
              <a:solidFill>
                <a:sysClr val="windowText" lastClr="000000">
                  <a:hueOff val="0"/>
                  <a:satOff val="0"/>
                  <a:lumOff val="0"/>
                  <a:alphaOff val="0"/>
                </a:sysClr>
              </a:solidFill>
              <a:latin typeface="Corbel"/>
              <a:ea typeface="+mn-ea"/>
              <a:cs typeface="+mn-cs"/>
            </a:rPr>
            <a:t>Doctor</a:t>
          </a:r>
          <a:endParaRPr lang="en-GB" sz="3600" kern="1200" dirty="0">
            <a:solidFill>
              <a:sysClr val="windowText" lastClr="000000">
                <a:hueOff val="0"/>
                <a:satOff val="0"/>
                <a:lumOff val="0"/>
                <a:alphaOff val="0"/>
              </a:sysClr>
            </a:solidFill>
            <a:latin typeface="Corbel"/>
            <a:ea typeface="+mn-ea"/>
            <a:cs typeface="+mn-cs"/>
          </a:endParaRPr>
        </a:p>
      </dsp:txBody>
      <dsp:txXfrm>
        <a:off x="2130799" y="1888259"/>
        <a:ext cx="1800000" cy="720000"/>
      </dsp:txXfrm>
    </dsp:sp>
    <dsp:sp modelId="{323BA7E0-17B8-4B5E-82E8-60C9533B46F6}">
      <dsp:nvSpPr>
        <dsp:cNvPr id="0" name=""/>
        <dsp:cNvSpPr/>
      </dsp:nvSpPr>
      <dsp:spPr>
        <a:xfrm>
          <a:off x="4740799" y="80821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966A5-002C-4642-B3E5-63495076A5FC}">
      <dsp:nvSpPr>
        <dsp:cNvPr id="0" name=""/>
        <dsp:cNvSpPr/>
      </dsp:nvSpPr>
      <dsp:spPr>
        <a:xfrm>
          <a:off x="4245799" y="188825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GB" sz="3600" kern="1200">
              <a:solidFill>
                <a:sysClr val="windowText" lastClr="000000">
                  <a:hueOff val="0"/>
                  <a:satOff val="0"/>
                  <a:lumOff val="0"/>
                  <a:alphaOff val="0"/>
                </a:sysClr>
              </a:solidFill>
              <a:latin typeface="Corbel"/>
              <a:ea typeface="+mn-ea"/>
              <a:cs typeface="+mn-cs"/>
            </a:rPr>
            <a:t>Solicitor</a:t>
          </a:r>
          <a:endParaRPr lang="en-GB" sz="3600" kern="1200" dirty="0">
            <a:solidFill>
              <a:sysClr val="windowText" lastClr="000000">
                <a:hueOff val="0"/>
                <a:satOff val="0"/>
                <a:lumOff val="0"/>
                <a:alphaOff val="0"/>
              </a:sysClr>
            </a:solidFill>
            <a:latin typeface="Corbel"/>
            <a:ea typeface="+mn-ea"/>
            <a:cs typeface="+mn-cs"/>
          </a:endParaRPr>
        </a:p>
      </dsp:txBody>
      <dsp:txXfrm>
        <a:off x="4245799" y="1888259"/>
        <a:ext cx="1800000" cy="720000"/>
      </dsp:txXfrm>
    </dsp:sp>
    <dsp:sp modelId="{B71725FB-7819-434C-958B-A27F9B34E7CD}">
      <dsp:nvSpPr>
        <dsp:cNvPr id="0" name=""/>
        <dsp:cNvSpPr/>
      </dsp:nvSpPr>
      <dsp:spPr>
        <a:xfrm>
          <a:off x="6855799" y="80821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AEB1D-A171-4F20-8405-0E918F53ED76}">
      <dsp:nvSpPr>
        <dsp:cNvPr id="0" name=""/>
        <dsp:cNvSpPr/>
      </dsp:nvSpPr>
      <dsp:spPr>
        <a:xfrm>
          <a:off x="6360799" y="188825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GB" sz="3600" kern="1200" dirty="0">
              <a:solidFill>
                <a:sysClr val="windowText" lastClr="000000">
                  <a:hueOff val="0"/>
                  <a:satOff val="0"/>
                  <a:lumOff val="0"/>
                  <a:alphaOff val="0"/>
                </a:sysClr>
              </a:solidFill>
              <a:latin typeface="Corbel"/>
              <a:ea typeface="+mn-ea"/>
              <a:cs typeface="Calibri Light"/>
            </a:rPr>
            <a:t>Engineer</a:t>
          </a:r>
        </a:p>
      </dsp:txBody>
      <dsp:txXfrm>
        <a:off x="6360799" y="1888259"/>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9B3D6-61C1-431C-A3E5-0F2CF2CF00E4}">
      <dsp:nvSpPr>
        <dsp:cNvPr id="0" name=""/>
        <dsp:cNvSpPr/>
      </dsp:nvSpPr>
      <dsp:spPr>
        <a:xfrm>
          <a:off x="871345" y="76722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11CCD-0A49-4F79-80BE-A78D743F6295}">
      <dsp:nvSpPr>
        <dsp:cNvPr id="0" name=""/>
        <dsp:cNvSpPr/>
      </dsp:nvSpPr>
      <dsp:spPr>
        <a:xfrm>
          <a:off x="376345" y="1918800"/>
          <a:ext cx="18000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latin typeface="Corbel" panose="020B0503020204020204"/>
            </a:rPr>
            <a:t>Chef</a:t>
          </a:r>
          <a:endParaRPr lang="en-GB" sz="2400" kern="1200"/>
        </a:p>
      </dsp:txBody>
      <dsp:txXfrm>
        <a:off x="376345" y="1918800"/>
        <a:ext cx="1800000" cy="1123593"/>
      </dsp:txXfrm>
    </dsp:sp>
    <dsp:sp modelId="{C85E8E1A-3C2E-4F78-8617-8C14493D9877}">
      <dsp:nvSpPr>
        <dsp:cNvPr id="0" name=""/>
        <dsp:cNvSpPr/>
      </dsp:nvSpPr>
      <dsp:spPr>
        <a:xfrm>
          <a:off x="2986345" y="76722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6A55FD-1D3B-471E-A6DF-F5000D1AE650}">
      <dsp:nvSpPr>
        <dsp:cNvPr id="0" name=""/>
        <dsp:cNvSpPr/>
      </dsp:nvSpPr>
      <dsp:spPr>
        <a:xfrm>
          <a:off x="2491345" y="1918800"/>
          <a:ext cx="18000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GB" sz="2400" kern="1200">
              <a:latin typeface="Corbel" panose="020B0503020204020204"/>
            </a:rPr>
            <a:t>Child care assistant</a:t>
          </a:r>
          <a:endParaRPr lang="en-US" sz="2400" kern="1200"/>
        </a:p>
      </dsp:txBody>
      <dsp:txXfrm>
        <a:off x="2491345" y="1918800"/>
        <a:ext cx="1800000" cy="1123593"/>
      </dsp:txXfrm>
    </dsp:sp>
    <dsp:sp modelId="{EE75BB3A-42BA-46A2-B7A8-50FC9DCA3DD8}">
      <dsp:nvSpPr>
        <dsp:cNvPr id="0" name=""/>
        <dsp:cNvSpPr/>
      </dsp:nvSpPr>
      <dsp:spPr>
        <a:xfrm>
          <a:off x="5101345" y="76722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48AAEB-F73E-4462-BBB4-1292F1D783D5}">
      <dsp:nvSpPr>
        <dsp:cNvPr id="0" name=""/>
        <dsp:cNvSpPr/>
      </dsp:nvSpPr>
      <dsp:spPr>
        <a:xfrm>
          <a:off x="4606345" y="1918800"/>
          <a:ext cx="18000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latin typeface="Corbel" panose="020B0503020204020204"/>
            </a:rPr>
            <a:t>Journalist</a:t>
          </a:r>
          <a:endParaRPr lang="en-US" sz="2400" kern="1200"/>
        </a:p>
      </dsp:txBody>
      <dsp:txXfrm>
        <a:off x="4606345" y="1918800"/>
        <a:ext cx="1800000" cy="1123593"/>
      </dsp:txXfrm>
    </dsp:sp>
    <dsp:sp modelId="{29B3E24F-E3A5-4772-BDD3-16E668ACDE20}">
      <dsp:nvSpPr>
        <dsp:cNvPr id="0" name=""/>
        <dsp:cNvSpPr/>
      </dsp:nvSpPr>
      <dsp:spPr>
        <a:xfrm>
          <a:off x="7216345" y="767224"/>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0EC40D-4D48-4845-BAE0-D5817494A6C4}">
      <dsp:nvSpPr>
        <dsp:cNvPr id="0" name=""/>
        <dsp:cNvSpPr/>
      </dsp:nvSpPr>
      <dsp:spPr>
        <a:xfrm>
          <a:off x="6721345" y="1918800"/>
          <a:ext cx="18000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Retail Buyer</a:t>
          </a:r>
          <a:endParaRPr lang="en-US" sz="2400" kern="1200"/>
        </a:p>
      </dsp:txBody>
      <dsp:txXfrm>
        <a:off x="6721345" y="1918800"/>
        <a:ext cx="1800000" cy="1123593"/>
      </dsp:txXfrm>
    </dsp:sp>
    <dsp:sp modelId="{BA329A40-4913-4F53-9D30-CEE0B6A22A9B}">
      <dsp:nvSpPr>
        <dsp:cNvPr id="0" name=""/>
        <dsp:cNvSpPr/>
      </dsp:nvSpPr>
      <dsp:spPr>
        <a:xfrm>
          <a:off x="9331345" y="767224"/>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C26C39-4AEC-4542-B83D-EF26691861CF}">
      <dsp:nvSpPr>
        <dsp:cNvPr id="0" name=""/>
        <dsp:cNvSpPr/>
      </dsp:nvSpPr>
      <dsp:spPr>
        <a:xfrm>
          <a:off x="8836345" y="1918800"/>
          <a:ext cx="180000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Public Relations Officer</a:t>
          </a:r>
          <a:endParaRPr lang="en-US" sz="2400" kern="1200"/>
        </a:p>
      </dsp:txBody>
      <dsp:txXfrm>
        <a:off x="8836345" y="1918800"/>
        <a:ext cx="1800000" cy="112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16554-AC87-425C-A1B3-028B5EE0B60F}">
      <dsp:nvSpPr>
        <dsp:cNvPr id="0" name=""/>
        <dsp:cNvSpPr/>
      </dsp:nvSpPr>
      <dsp:spPr>
        <a:xfrm>
          <a:off x="890" y="0"/>
          <a:ext cx="11370029" cy="878316"/>
        </a:xfrm>
        <a:prstGeom prst="roundRect">
          <a:avLst>
            <a:gd name="adj" fmla="val 10000"/>
          </a:avLst>
        </a:prstGeom>
        <a:solidFill>
          <a:srgbClr val="48A5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i="0" kern="1200" baseline="0" dirty="0">
              <a:solidFill>
                <a:schemeClr val="tx1"/>
              </a:solidFill>
            </a:rPr>
            <a:t>META-SKILLS 4.0 2035 </a:t>
          </a:r>
        </a:p>
        <a:p>
          <a:pPr marL="0" lvl="0" indent="0" algn="ctr" defTabSz="1511300">
            <a:lnSpc>
              <a:spcPct val="90000"/>
            </a:lnSpc>
            <a:spcBef>
              <a:spcPct val="0"/>
            </a:spcBef>
            <a:spcAft>
              <a:spcPct val="35000"/>
            </a:spcAft>
            <a:buNone/>
          </a:pPr>
          <a:r>
            <a:rPr lang="en-GB" sz="1700" kern="1200" dirty="0">
              <a:solidFill>
                <a:schemeClr val="tx1"/>
              </a:solidFill>
              <a:latin typeface="Arial Narrow" panose="020B0606020202030204" pitchFamily="34" charset="0"/>
            </a:rPr>
            <a:t>“catalysts for learning”. </a:t>
          </a:r>
          <a:r>
            <a:rPr lang="en-GB" sz="1700" b="0" kern="1200" dirty="0">
              <a:solidFill>
                <a:schemeClr val="tx1"/>
              </a:solidFill>
              <a:latin typeface="Arial Narrow" panose="020B0606020202030204" pitchFamily="34" charset="0"/>
            </a:rPr>
            <a:t>“Skills are temporary; meta-skills are permanent”.</a:t>
          </a:r>
          <a:endParaRPr lang="en-US" sz="1700" b="0" i="0" kern="1200" baseline="0" dirty="0">
            <a:solidFill>
              <a:schemeClr val="tx1"/>
            </a:solidFill>
            <a:latin typeface="Arial Narrow" panose="020B0606020202030204" pitchFamily="34" charset="0"/>
          </a:endParaRPr>
        </a:p>
      </dsp:txBody>
      <dsp:txXfrm>
        <a:off x="26615" y="25725"/>
        <a:ext cx="11318579" cy="826866"/>
      </dsp:txXfrm>
    </dsp:sp>
    <dsp:sp modelId="{D8F0CD8F-15A1-466D-A5E4-8508DF8BDA5A}">
      <dsp:nvSpPr>
        <dsp:cNvPr id="0" name=""/>
        <dsp:cNvSpPr/>
      </dsp:nvSpPr>
      <dsp:spPr>
        <a:xfrm>
          <a:off x="13061" y="1141450"/>
          <a:ext cx="4054721" cy="101982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a:solidFill>
                <a:schemeClr val="tx1"/>
              </a:solidFill>
            </a:rPr>
            <a:t>- </a:t>
          </a:r>
          <a:r>
            <a:rPr lang="en-US" sz="2300" b="1" i="0" kern="1200" baseline="0">
              <a:solidFill>
                <a:schemeClr val="tx1"/>
              </a:solidFill>
            </a:rPr>
            <a:t>Self management </a:t>
          </a:r>
          <a:r>
            <a:rPr lang="en-US" sz="1800" b="1" i="0" kern="1200" baseline="0">
              <a:solidFill>
                <a:schemeClr val="tx1"/>
              </a:solidFill>
            </a:rPr>
            <a:t>-</a:t>
          </a:r>
        </a:p>
        <a:p>
          <a:pPr marL="0" lvl="0" indent="0" algn="ctr" defTabSz="800100">
            <a:lnSpc>
              <a:spcPct val="90000"/>
            </a:lnSpc>
            <a:spcBef>
              <a:spcPct val="0"/>
            </a:spcBef>
            <a:spcAft>
              <a:spcPct val="35000"/>
            </a:spcAft>
            <a:buNone/>
          </a:pPr>
          <a:r>
            <a:rPr lang="en-US" sz="1800" b="1" i="0" kern="1200" baseline="0">
              <a:solidFill>
                <a:schemeClr val="tx1"/>
              </a:solidFill>
            </a:rPr>
            <a:t>Managing the now</a:t>
          </a:r>
        </a:p>
      </dsp:txBody>
      <dsp:txXfrm>
        <a:off x="42931" y="1171320"/>
        <a:ext cx="3994981" cy="960080"/>
      </dsp:txXfrm>
    </dsp:sp>
    <dsp:sp modelId="{4D7887EC-69D1-4E74-A2E4-D44457B33FF4}">
      <dsp:nvSpPr>
        <dsp:cNvPr id="0" name=""/>
        <dsp:cNvSpPr/>
      </dsp:nvSpPr>
      <dsp:spPr>
        <a:xfrm>
          <a:off x="61286" y="2422778"/>
          <a:ext cx="619661" cy="7642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solidFill>
                <a:schemeClr val="tx1"/>
              </a:solidFill>
              <a:latin typeface="Arial Narrow" panose="020B0606020202030204" pitchFamily="34" charset="0"/>
            </a:rPr>
            <a:t>Focus</a:t>
          </a:r>
        </a:p>
      </dsp:txBody>
      <dsp:txXfrm>
        <a:off x="79435" y="2440927"/>
        <a:ext cx="583363" cy="727927"/>
      </dsp:txXfrm>
    </dsp:sp>
    <dsp:sp modelId="{E76D2401-8DF4-4529-B13B-E8B48455BFF8}">
      <dsp:nvSpPr>
        <dsp:cNvPr id="0" name=""/>
        <dsp:cNvSpPr/>
      </dsp:nvSpPr>
      <dsp:spPr>
        <a:xfrm>
          <a:off x="47737" y="3448510"/>
          <a:ext cx="211843" cy="270643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Attention</a:t>
          </a:r>
        </a:p>
      </dsp:txBody>
      <dsp:txXfrm>
        <a:off x="53942" y="3454715"/>
        <a:ext cx="199433" cy="2694027"/>
      </dsp:txXfrm>
    </dsp:sp>
    <dsp:sp modelId="{BDC959BE-7430-441F-A745-998826B2AE7E}">
      <dsp:nvSpPr>
        <dsp:cNvPr id="0" name=""/>
        <dsp:cNvSpPr/>
      </dsp:nvSpPr>
      <dsp:spPr>
        <a:xfrm>
          <a:off x="265195" y="3448510"/>
          <a:ext cx="211843" cy="270643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solidFill>
                <a:schemeClr val="tx1"/>
              </a:solidFill>
            </a:rPr>
            <a:t>Filtering</a:t>
          </a:r>
        </a:p>
      </dsp:txBody>
      <dsp:txXfrm>
        <a:off x="271400" y="3454715"/>
        <a:ext cx="199433" cy="2694027"/>
      </dsp:txXfrm>
    </dsp:sp>
    <dsp:sp modelId="{77301E78-CC2D-43A9-AE35-084313573CAC}">
      <dsp:nvSpPr>
        <dsp:cNvPr id="0" name=""/>
        <dsp:cNvSpPr/>
      </dsp:nvSpPr>
      <dsp:spPr>
        <a:xfrm>
          <a:off x="480687" y="3448510"/>
          <a:ext cx="211843" cy="270643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solidFill>
                <a:schemeClr val="tx1"/>
              </a:solidFill>
            </a:rPr>
            <a:t>Sorting</a:t>
          </a:r>
        </a:p>
      </dsp:txBody>
      <dsp:txXfrm>
        <a:off x="486892" y="3454715"/>
        <a:ext cx="199433" cy="2694027"/>
      </dsp:txXfrm>
    </dsp:sp>
    <dsp:sp modelId="{DD678009-B3FB-4940-99AD-F5DA8C656C24}">
      <dsp:nvSpPr>
        <dsp:cNvPr id="0" name=""/>
        <dsp:cNvSpPr/>
      </dsp:nvSpPr>
      <dsp:spPr>
        <a:xfrm>
          <a:off x="719646" y="2422778"/>
          <a:ext cx="606688" cy="760979"/>
        </a:xfrm>
        <a:prstGeom prst="roundRect">
          <a:avLst>
            <a:gd name="adj" fmla="val 10000"/>
          </a:avLst>
        </a:prstGeom>
        <a:solidFill>
          <a:srgbClr val="7030A0">
            <a:alpha val="4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err="1">
              <a:solidFill>
                <a:schemeClr val="tx1"/>
              </a:solidFill>
              <a:latin typeface="Arial Narrow" panose="020B0606020202030204" pitchFamily="34" charset="0"/>
            </a:rPr>
            <a:t>Integr</a:t>
          </a:r>
          <a:endParaRPr lang="en-US" sz="1400" b="1" i="0" kern="1200" baseline="0">
            <a:solidFill>
              <a:schemeClr val="tx1"/>
            </a:solidFill>
            <a:latin typeface="Arial Narrow" panose="020B0606020202030204" pitchFamily="34" charset="0"/>
          </a:endParaRPr>
        </a:p>
        <a:p>
          <a:pPr marL="0" lvl="0" indent="0" algn="ctr" defTabSz="622300">
            <a:lnSpc>
              <a:spcPct val="90000"/>
            </a:lnSpc>
            <a:spcBef>
              <a:spcPct val="0"/>
            </a:spcBef>
            <a:spcAft>
              <a:spcPct val="35000"/>
            </a:spcAft>
            <a:buNone/>
          </a:pPr>
          <a:r>
            <a:rPr lang="en-US" sz="1400" b="1" i="0" kern="1200" baseline="0" err="1">
              <a:solidFill>
                <a:schemeClr val="tx1"/>
              </a:solidFill>
              <a:latin typeface="Arial Narrow" panose="020B0606020202030204" pitchFamily="34" charset="0"/>
            </a:rPr>
            <a:t>ity</a:t>
          </a:r>
          <a:endParaRPr lang="en-US" sz="1400" b="1" i="0" kern="1200" baseline="0">
            <a:solidFill>
              <a:schemeClr val="tx1"/>
            </a:solidFill>
            <a:latin typeface="Arial Narrow" panose="020B0606020202030204" pitchFamily="34" charset="0"/>
          </a:endParaRPr>
        </a:p>
      </dsp:txBody>
      <dsp:txXfrm>
        <a:off x="737415" y="2440547"/>
        <a:ext cx="571150" cy="725441"/>
      </dsp:txXfrm>
    </dsp:sp>
    <dsp:sp modelId="{AE032A6A-C3F7-40CE-B72A-89A03DED5EA2}">
      <dsp:nvSpPr>
        <dsp:cNvPr id="0" name=""/>
        <dsp:cNvSpPr/>
      </dsp:nvSpPr>
      <dsp:spPr>
        <a:xfrm>
          <a:off x="701577" y="3445772"/>
          <a:ext cx="211843" cy="2702836"/>
        </a:xfrm>
        <a:prstGeom prst="roundRect">
          <a:avLst>
            <a:gd name="adj" fmla="val 10000"/>
          </a:avLst>
        </a:prstGeom>
        <a:solidFill>
          <a:srgbClr val="7030A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Self-awareness</a:t>
          </a:r>
        </a:p>
      </dsp:txBody>
      <dsp:txXfrm>
        <a:off x="707782" y="3451977"/>
        <a:ext cx="199433" cy="2690426"/>
      </dsp:txXfrm>
    </dsp:sp>
    <dsp:sp modelId="{487E7B92-3A3E-40CB-A49A-5BF0442C470C}">
      <dsp:nvSpPr>
        <dsp:cNvPr id="0" name=""/>
        <dsp:cNvSpPr/>
      </dsp:nvSpPr>
      <dsp:spPr>
        <a:xfrm>
          <a:off x="917069" y="3445264"/>
          <a:ext cx="211843" cy="2703216"/>
        </a:xfrm>
        <a:prstGeom prst="roundRect">
          <a:avLst>
            <a:gd name="adj" fmla="val 10000"/>
          </a:avLst>
        </a:prstGeom>
        <a:solidFill>
          <a:srgbClr val="7030A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solidFill>
                <a:schemeClr val="tx1"/>
              </a:solidFill>
              <a:latin typeface="Arial" panose="020B0604020202020204" pitchFamily="34" charset="0"/>
            </a:rPr>
            <a:t>Self-control</a:t>
          </a:r>
        </a:p>
      </dsp:txBody>
      <dsp:txXfrm>
        <a:off x="923274" y="3451469"/>
        <a:ext cx="199433" cy="2690806"/>
      </dsp:txXfrm>
    </dsp:sp>
    <dsp:sp modelId="{72C65BC8-86BE-441B-BE91-69810F10DE8F}">
      <dsp:nvSpPr>
        <dsp:cNvPr id="0" name=""/>
        <dsp:cNvSpPr/>
      </dsp:nvSpPr>
      <dsp:spPr>
        <a:xfrm>
          <a:off x="1132561" y="3445264"/>
          <a:ext cx="211843" cy="2703216"/>
        </a:xfrm>
        <a:prstGeom prst="roundRect">
          <a:avLst>
            <a:gd name="adj" fmla="val 10000"/>
          </a:avLst>
        </a:prstGeom>
        <a:solidFill>
          <a:srgbClr val="7030A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Ethics</a:t>
          </a:r>
        </a:p>
      </dsp:txBody>
      <dsp:txXfrm>
        <a:off x="1138766" y="3451469"/>
        <a:ext cx="199433" cy="2690806"/>
      </dsp:txXfrm>
    </dsp:sp>
    <dsp:sp modelId="{3B09799F-8305-4E7D-A63F-E4BE867D02E0}">
      <dsp:nvSpPr>
        <dsp:cNvPr id="0" name=""/>
        <dsp:cNvSpPr/>
      </dsp:nvSpPr>
      <dsp:spPr>
        <a:xfrm>
          <a:off x="1353451" y="2422778"/>
          <a:ext cx="1111181" cy="760979"/>
        </a:xfrm>
        <a:prstGeom prst="roundRect">
          <a:avLst>
            <a:gd name="adj" fmla="val 10000"/>
          </a:avLst>
        </a:prstGeom>
        <a:solidFill>
          <a:srgbClr val="E749C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Adaptation</a:t>
          </a:r>
        </a:p>
      </dsp:txBody>
      <dsp:txXfrm>
        <a:off x="1375739" y="2445066"/>
        <a:ext cx="1066605" cy="716403"/>
      </dsp:txXfrm>
    </dsp:sp>
    <dsp:sp modelId="{EFDE6080-E412-410C-86B2-9AD75CFA710C}">
      <dsp:nvSpPr>
        <dsp:cNvPr id="0" name=""/>
        <dsp:cNvSpPr/>
      </dsp:nvSpPr>
      <dsp:spPr>
        <a:xfrm>
          <a:off x="1372136" y="3445264"/>
          <a:ext cx="211843" cy="2703216"/>
        </a:xfrm>
        <a:prstGeom prst="roundRect">
          <a:avLst>
            <a:gd name="adj" fmla="val 10000"/>
          </a:avLst>
        </a:prstGeom>
        <a:solidFill>
          <a:srgbClr val="E749C9">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Openness</a:t>
          </a:r>
        </a:p>
      </dsp:txBody>
      <dsp:txXfrm>
        <a:off x="1378341" y="3451469"/>
        <a:ext cx="199433" cy="2690806"/>
      </dsp:txXfrm>
    </dsp:sp>
    <dsp:sp modelId="{E7138778-C58E-4340-930B-CF42AC7E5504}">
      <dsp:nvSpPr>
        <dsp:cNvPr id="0" name=""/>
        <dsp:cNvSpPr/>
      </dsp:nvSpPr>
      <dsp:spPr>
        <a:xfrm>
          <a:off x="1587628" y="3445264"/>
          <a:ext cx="211843" cy="2703216"/>
        </a:xfrm>
        <a:prstGeom prst="roundRect">
          <a:avLst>
            <a:gd name="adj" fmla="val 10000"/>
          </a:avLst>
        </a:prstGeom>
        <a:solidFill>
          <a:srgbClr val="E749C9">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Flexibility</a:t>
          </a:r>
        </a:p>
      </dsp:txBody>
      <dsp:txXfrm>
        <a:off x="1593833" y="3451469"/>
        <a:ext cx="199433" cy="2690806"/>
      </dsp:txXfrm>
    </dsp:sp>
    <dsp:sp modelId="{A3C7A525-545D-44B8-A81C-41F415CA2BD9}">
      <dsp:nvSpPr>
        <dsp:cNvPr id="0" name=""/>
        <dsp:cNvSpPr/>
      </dsp:nvSpPr>
      <dsp:spPr>
        <a:xfrm>
          <a:off x="1803120" y="3445264"/>
          <a:ext cx="211843" cy="2703216"/>
        </a:xfrm>
        <a:prstGeom prst="roundRect">
          <a:avLst>
            <a:gd name="adj" fmla="val 10000"/>
          </a:avLst>
        </a:prstGeom>
        <a:solidFill>
          <a:srgbClr val="E749C9">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Self-learning</a:t>
          </a:r>
        </a:p>
      </dsp:txBody>
      <dsp:txXfrm>
        <a:off x="1809325" y="3451469"/>
        <a:ext cx="199433" cy="2690806"/>
      </dsp:txXfrm>
    </dsp:sp>
    <dsp:sp modelId="{D0EB9457-3CB3-4C06-BF43-4DDED50690FC}">
      <dsp:nvSpPr>
        <dsp:cNvPr id="0" name=""/>
        <dsp:cNvSpPr/>
      </dsp:nvSpPr>
      <dsp:spPr>
        <a:xfrm>
          <a:off x="2018612" y="3445264"/>
          <a:ext cx="211843" cy="2703216"/>
        </a:xfrm>
        <a:prstGeom prst="roundRect">
          <a:avLst>
            <a:gd name="adj" fmla="val 10000"/>
          </a:avLst>
        </a:prstGeom>
        <a:solidFill>
          <a:srgbClr val="E749C9">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Reflection</a:t>
          </a:r>
        </a:p>
      </dsp:txBody>
      <dsp:txXfrm>
        <a:off x="2024817" y="3451469"/>
        <a:ext cx="199433" cy="2690806"/>
      </dsp:txXfrm>
    </dsp:sp>
    <dsp:sp modelId="{A97BD7ED-E266-44A3-AA50-3765BA2A8D14}">
      <dsp:nvSpPr>
        <dsp:cNvPr id="0" name=""/>
        <dsp:cNvSpPr/>
      </dsp:nvSpPr>
      <dsp:spPr>
        <a:xfrm>
          <a:off x="2234104" y="3445264"/>
          <a:ext cx="211843" cy="2703216"/>
        </a:xfrm>
        <a:prstGeom prst="roundRect">
          <a:avLst>
            <a:gd name="adj" fmla="val 10000"/>
          </a:avLst>
        </a:prstGeom>
        <a:solidFill>
          <a:srgbClr val="E749C9">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Resilience</a:t>
          </a:r>
        </a:p>
      </dsp:txBody>
      <dsp:txXfrm>
        <a:off x="2240309" y="3451469"/>
        <a:ext cx="199433" cy="2690806"/>
      </dsp:txXfrm>
    </dsp:sp>
    <dsp:sp modelId="{A162B34D-D103-45AA-8C1C-A78F0436C1E0}">
      <dsp:nvSpPr>
        <dsp:cNvPr id="0" name=""/>
        <dsp:cNvSpPr/>
      </dsp:nvSpPr>
      <dsp:spPr>
        <a:xfrm>
          <a:off x="2473679" y="2422778"/>
          <a:ext cx="1557460" cy="760979"/>
        </a:xfrm>
        <a:prstGeom prst="roundRect">
          <a:avLst>
            <a:gd name="adj" fmla="val 10000"/>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Initiative</a:t>
          </a:r>
        </a:p>
      </dsp:txBody>
      <dsp:txXfrm>
        <a:off x="2495967" y="2445066"/>
        <a:ext cx="1512884" cy="716403"/>
      </dsp:txXfrm>
    </dsp:sp>
    <dsp:sp modelId="{1D14845A-C5F6-4C47-8493-F200CE9AE98F}">
      <dsp:nvSpPr>
        <dsp:cNvPr id="0" name=""/>
        <dsp:cNvSpPr/>
      </dsp:nvSpPr>
      <dsp:spPr>
        <a:xfrm>
          <a:off x="2500012"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Courage</a:t>
          </a:r>
        </a:p>
      </dsp:txBody>
      <dsp:txXfrm>
        <a:off x="2506217" y="3451469"/>
        <a:ext cx="199433" cy="2690806"/>
      </dsp:txXfrm>
    </dsp:sp>
    <dsp:sp modelId="{ED88264F-49A4-4485-8AE7-DAF1F29E978E}">
      <dsp:nvSpPr>
        <dsp:cNvPr id="0" name=""/>
        <dsp:cNvSpPr/>
      </dsp:nvSpPr>
      <dsp:spPr>
        <a:xfrm>
          <a:off x="2715503"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Self-belief</a:t>
          </a:r>
        </a:p>
      </dsp:txBody>
      <dsp:txXfrm>
        <a:off x="2721708" y="3451469"/>
        <a:ext cx="199433" cy="2690806"/>
      </dsp:txXfrm>
    </dsp:sp>
    <dsp:sp modelId="{0197C232-2699-4344-A1B9-3835CCC208F7}">
      <dsp:nvSpPr>
        <dsp:cNvPr id="0" name=""/>
        <dsp:cNvSpPr/>
      </dsp:nvSpPr>
      <dsp:spPr>
        <a:xfrm>
          <a:off x="2930995"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Self-motivation</a:t>
          </a:r>
        </a:p>
      </dsp:txBody>
      <dsp:txXfrm>
        <a:off x="2937200" y="3451469"/>
        <a:ext cx="199433" cy="2690806"/>
      </dsp:txXfrm>
    </dsp:sp>
    <dsp:sp modelId="{F9FD680E-5750-436D-B499-3B9E57AAB737}">
      <dsp:nvSpPr>
        <dsp:cNvPr id="0" name=""/>
        <dsp:cNvSpPr/>
      </dsp:nvSpPr>
      <dsp:spPr>
        <a:xfrm>
          <a:off x="3146487"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Independent thinking</a:t>
          </a:r>
        </a:p>
      </dsp:txBody>
      <dsp:txXfrm>
        <a:off x="3152692" y="3451469"/>
        <a:ext cx="199433" cy="2690806"/>
      </dsp:txXfrm>
    </dsp:sp>
    <dsp:sp modelId="{37CFB643-557F-4231-AD7F-A6577515FFB8}">
      <dsp:nvSpPr>
        <dsp:cNvPr id="0" name=""/>
        <dsp:cNvSpPr/>
      </dsp:nvSpPr>
      <dsp:spPr>
        <a:xfrm>
          <a:off x="3361979"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Decision making</a:t>
          </a:r>
        </a:p>
      </dsp:txBody>
      <dsp:txXfrm>
        <a:off x="3368184" y="3451469"/>
        <a:ext cx="199433" cy="2690806"/>
      </dsp:txXfrm>
    </dsp:sp>
    <dsp:sp modelId="{AF6A9536-3B0B-4F50-B982-FAADBE152FFD}">
      <dsp:nvSpPr>
        <dsp:cNvPr id="0" name=""/>
        <dsp:cNvSpPr/>
      </dsp:nvSpPr>
      <dsp:spPr>
        <a:xfrm>
          <a:off x="3577471"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Responsibility</a:t>
          </a:r>
        </a:p>
      </dsp:txBody>
      <dsp:txXfrm>
        <a:off x="3583676" y="3451469"/>
        <a:ext cx="199433" cy="2690806"/>
      </dsp:txXfrm>
    </dsp:sp>
    <dsp:sp modelId="{B51067F9-0A3D-4782-81A5-543839AC0538}">
      <dsp:nvSpPr>
        <dsp:cNvPr id="0" name=""/>
        <dsp:cNvSpPr/>
      </dsp:nvSpPr>
      <dsp:spPr>
        <a:xfrm>
          <a:off x="3792963" y="3445264"/>
          <a:ext cx="211843" cy="2703216"/>
        </a:xfrm>
        <a:prstGeom prst="roundRect">
          <a:avLst>
            <a:gd name="adj" fmla="val 10000"/>
          </a:avLst>
        </a:prstGeom>
        <a:solidFill>
          <a:srgbClr val="00B0F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Enterprise</a:t>
          </a:r>
        </a:p>
      </dsp:txBody>
      <dsp:txXfrm>
        <a:off x="3799168" y="3451469"/>
        <a:ext cx="199433" cy="2690806"/>
      </dsp:txXfrm>
    </dsp:sp>
    <dsp:sp modelId="{459714A1-C426-4AA4-9A57-855D74E27563}">
      <dsp:nvSpPr>
        <dsp:cNvPr id="0" name=""/>
        <dsp:cNvSpPr/>
      </dsp:nvSpPr>
      <dsp:spPr>
        <a:xfrm>
          <a:off x="4085300" y="1141450"/>
          <a:ext cx="3382003" cy="10198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a:solidFill>
                <a:schemeClr val="tx1"/>
              </a:solidFill>
            </a:rPr>
            <a:t>- </a:t>
          </a:r>
          <a:r>
            <a:rPr lang="en-US" sz="2300" b="1" i="0" kern="1200" baseline="0">
              <a:solidFill>
                <a:schemeClr val="tx1"/>
              </a:solidFill>
            </a:rPr>
            <a:t>Social intelligence </a:t>
          </a:r>
          <a:r>
            <a:rPr lang="en-US" sz="1800" b="1" i="0" kern="1200" baseline="0">
              <a:solidFill>
                <a:schemeClr val="tx1"/>
              </a:solidFill>
            </a:rPr>
            <a:t>-</a:t>
          </a:r>
        </a:p>
        <a:p>
          <a:pPr marL="0" lvl="0" indent="0" algn="ctr" defTabSz="800100">
            <a:lnSpc>
              <a:spcPct val="90000"/>
            </a:lnSpc>
            <a:spcBef>
              <a:spcPct val="0"/>
            </a:spcBef>
            <a:spcAft>
              <a:spcPct val="35000"/>
            </a:spcAft>
            <a:buNone/>
          </a:pPr>
          <a:r>
            <a:rPr lang="en-US" sz="1800" b="1" i="0" kern="1200" baseline="0">
              <a:solidFill>
                <a:schemeClr val="tx1"/>
              </a:solidFill>
            </a:rPr>
            <a:t>Connecting with the world</a:t>
          </a:r>
        </a:p>
      </dsp:txBody>
      <dsp:txXfrm>
        <a:off x="4115170" y="1171320"/>
        <a:ext cx="3322263" cy="960080"/>
      </dsp:txXfrm>
    </dsp:sp>
    <dsp:sp modelId="{C8742B9E-98FE-4216-95F7-6885ECC25589}">
      <dsp:nvSpPr>
        <dsp:cNvPr id="0" name=""/>
        <dsp:cNvSpPr/>
      </dsp:nvSpPr>
      <dsp:spPr>
        <a:xfrm>
          <a:off x="4098586" y="2422778"/>
          <a:ext cx="887869" cy="760979"/>
        </a:xfrm>
        <a:prstGeom prst="roundRect">
          <a:avLst>
            <a:gd name="adj" fmla="val 10000"/>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Communication</a:t>
          </a:r>
        </a:p>
      </dsp:txBody>
      <dsp:txXfrm>
        <a:off x="4120874" y="2445066"/>
        <a:ext cx="843293" cy="716403"/>
      </dsp:txXfrm>
    </dsp:sp>
    <dsp:sp modelId="{9A156E49-FC22-414B-BBDC-37085D1F1890}">
      <dsp:nvSpPr>
        <dsp:cNvPr id="0" name=""/>
        <dsp:cNvSpPr/>
      </dsp:nvSpPr>
      <dsp:spPr>
        <a:xfrm>
          <a:off x="4113361" y="3445264"/>
          <a:ext cx="211843" cy="2703216"/>
        </a:xfrm>
        <a:prstGeom prst="roundRect">
          <a:avLst>
            <a:gd name="adj" fmla="val 10000"/>
          </a:avLst>
        </a:prstGeom>
        <a:solidFill>
          <a:srgbClr val="92D05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cs typeface="Arial" panose="020B0604020202020204" pitchFamily="34" charset="0"/>
            </a:rPr>
            <a:t>Receiving information</a:t>
          </a:r>
        </a:p>
      </dsp:txBody>
      <dsp:txXfrm>
        <a:off x="4119566" y="3451469"/>
        <a:ext cx="199433" cy="2690806"/>
      </dsp:txXfrm>
    </dsp:sp>
    <dsp:sp modelId="{03099053-7D27-4A40-AD92-0C9219ED8C7D}">
      <dsp:nvSpPr>
        <dsp:cNvPr id="0" name=""/>
        <dsp:cNvSpPr/>
      </dsp:nvSpPr>
      <dsp:spPr>
        <a:xfrm>
          <a:off x="4328853" y="3445264"/>
          <a:ext cx="211843" cy="2703216"/>
        </a:xfrm>
        <a:prstGeom prst="roundRect">
          <a:avLst>
            <a:gd name="adj" fmla="val 10000"/>
          </a:avLst>
        </a:prstGeom>
        <a:solidFill>
          <a:srgbClr val="92D05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Active listening</a:t>
          </a:r>
        </a:p>
      </dsp:txBody>
      <dsp:txXfrm>
        <a:off x="4335058" y="3451469"/>
        <a:ext cx="199433" cy="2690806"/>
      </dsp:txXfrm>
    </dsp:sp>
    <dsp:sp modelId="{50A6B417-16C0-40C4-9979-1F0E2CFEB56E}">
      <dsp:nvSpPr>
        <dsp:cNvPr id="0" name=""/>
        <dsp:cNvSpPr/>
      </dsp:nvSpPr>
      <dsp:spPr>
        <a:xfrm>
          <a:off x="4544345" y="3445264"/>
          <a:ext cx="211843" cy="2703216"/>
        </a:xfrm>
        <a:prstGeom prst="roundRect">
          <a:avLst>
            <a:gd name="adj" fmla="val 10000"/>
          </a:avLst>
        </a:prstGeom>
        <a:solidFill>
          <a:srgbClr val="92D05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Giving information</a:t>
          </a:r>
        </a:p>
      </dsp:txBody>
      <dsp:txXfrm>
        <a:off x="4550550" y="3451469"/>
        <a:ext cx="199433" cy="2690806"/>
      </dsp:txXfrm>
    </dsp:sp>
    <dsp:sp modelId="{B478FC31-7601-4AEF-9B58-97F6790FCD5C}">
      <dsp:nvSpPr>
        <dsp:cNvPr id="0" name=""/>
        <dsp:cNvSpPr/>
      </dsp:nvSpPr>
      <dsp:spPr>
        <a:xfrm>
          <a:off x="4759837" y="3445264"/>
          <a:ext cx="211843" cy="2703216"/>
        </a:xfrm>
        <a:prstGeom prst="roundRect">
          <a:avLst>
            <a:gd name="adj" fmla="val 10000"/>
          </a:avLst>
        </a:prstGeom>
        <a:solidFill>
          <a:srgbClr val="92D05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Storytelling</a:t>
          </a:r>
          <a:r>
            <a:rPr lang="en-US" sz="900" b="1" i="0" kern="1200" baseline="0">
              <a:solidFill>
                <a:schemeClr val="tx1"/>
              </a:solidFill>
            </a:rPr>
            <a:t> </a:t>
          </a:r>
        </a:p>
      </dsp:txBody>
      <dsp:txXfrm>
        <a:off x="4766042" y="3451469"/>
        <a:ext cx="199433" cy="2690806"/>
      </dsp:txXfrm>
    </dsp:sp>
    <dsp:sp modelId="{6AD17521-A722-4835-818B-9BC448D8371C}">
      <dsp:nvSpPr>
        <dsp:cNvPr id="0" name=""/>
        <dsp:cNvSpPr/>
      </dsp:nvSpPr>
      <dsp:spPr>
        <a:xfrm>
          <a:off x="4995502" y="2422778"/>
          <a:ext cx="441666" cy="760979"/>
        </a:xfrm>
        <a:prstGeom prst="roundRect">
          <a:avLst>
            <a:gd name="adj" fmla="val 10000"/>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Feeling</a:t>
          </a:r>
        </a:p>
      </dsp:txBody>
      <dsp:txXfrm>
        <a:off x="5008438" y="2435714"/>
        <a:ext cx="415794" cy="735107"/>
      </dsp:txXfrm>
    </dsp:sp>
    <dsp:sp modelId="{FE0E5CC1-B557-4DE6-806A-289BF67E9DEC}">
      <dsp:nvSpPr>
        <dsp:cNvPr id="0" name=""/>
        <dsp:cNvSpPr/>
      </dsp:nvSpPr>
      <dsp:spPr>
        <a:xfrm>
          <a:off x="5002667" y="3445264"/>
          <a:ext cx="211843" cy="2703216"/>
        </a:xfrm>
        <a:prstGeom prst="roundRect">
          <a:avLst>
            <a:gd name="adj" fmla="val 10000"/>
          </a:avLst>
        </a:prstGeom>
        <a:solidFill>
          <a:srgbClr val="00B05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Empathy</a:t>
          </a:r>
        </a:p>
      </dsp:txBody>
      <dsp:txXfrm>
        <a:off x="5008872" y="3451469"/>
        <a:ext cx="199433" cy="2690806"/>
      </dsp:txXfrm>
    </dsp:sp>
    <dsp:sp modelId="{EF86C388-A924-4ADF-B14B-E14B889F6457}">
      <dsp:nvSpPr>
        <dsp:cNvPr id="0" name=""/>
        <dsp:cNvSpPr/>
      </dsp:nvSpPr>
      <dsp:spPr>
        <a:xfrm>
          <a:off x="5218159" y="3445264"/>
          <a:ext cx="211843" cy="2703216"/>
        </a:xfrm>
        <a:prstGeom prst="roundRect">
          <a:avLst>
            <a:gd name="adj" fmla="val 10000"/>
          </a:avLst>
        </a:prstGeom>
        <a:solidFill>
          <a:srgbClr val="00B05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Social conscience</a:t>
          </a:r>
        </a:p>
      </dsp:txBody>
      <dsp:txXfrm>
        <a:off x="5224364" y="3451469"/>
        <a:ext cx="199433" cy="2690806"/>
      </dsp:txXfrm>
    </dsp:sp>
    <dsp:sp modelId="{8AF6F0FC-FD43-486C-9D6E-D52BF3F463A7}">
      <dsp:nvSpPr>
        <dsp:cNvPr id="0" name=""/>
        <dsp:cNvSpPr/>
      </dsp:nvSpPr>
      <dsp:spPr>
        <a:xfrm>
          <a:off x="5446214" y="2422778"/>
          <a:ext cx="887842" cy="760979"/>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Collaboration</a:t>
          </a:r>
        </a:p>
      </dsp:txBody>
      <dsp:txXfrm>
        <a:off x="5468502" y="2445066"/>
        <a:ext cx="843266" cy="716403"/>
      </dsp:txXfrm>
    </dsp:sp>
    <dsp:sp modelId="{CF27A236-0606-402E-9D59-DCFFAA2E1931}">
      <dsp:nvSpPr>
        <dsp:cNvPr id="0" name=""/>
        <dsp:cNvSpPr/>
      </dsp:nvSpPr>
      <dsp:spPr>
        <a:xfrm>
          <a:off x="5460976" y="3445264"/>
          <a:ext cx="211843" cy="2703216"/>
        </a:xfrm>
        <a:prstGeom prst="roundRect">
          <a:avLst>
            <a:gd name="adj" fmla="val 10000"/>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chemeClr val="tx1"/>
              </a:solidFill>
              <a:latin typeface="Arial" panose="020B0604020202020204" pitchFamily="34" charset="0"/>
            </a:rPr>
            <a:t>Social perceptiveness</a:t>
          </a:r>
        </a:p>
      </dsp:txBody>
      <dsp:txXfrm>
        <a:off x="5467181" y="3451469"/>
        <a:ext cx="199433" cy="2690806"/>
      </dsp:txXfrm>
    </dsp:sp>
    <dsp:sp modelId="{BC0D77D3-9116-40B8-A378-E8039CAE79B7}">
      <dsp:nvSpPr>
        <dsp:cNvPr id="0" name=""/>
        <dsp:cNvSpPr/>
      </dsp:nvSpPr>
      <dsp:spPr>
        <a:xfrm>
          <a:off x="5676468" y="3445264"/>
          <a:ext cx="211843" cy="2703216"/>
        </a:xfrm>
        <a:prstGeom prst="roundRect">
          <a:avLst>
            <a:gd name="adj" fmla="val 10000"/>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Relationship building</a:t>
          </a:r>
        </a:p>
      </dsp:txBody>
      <dsp:txXfrm>
        <a:off x="5682673" y="3451469"/>
        <a:ext cx="199433" cy="2690806"/>
      </dsp:txXfrm>
    </dsp:sp>
    <dsp:sp modelId="{3BAD1BAB-6D12-4E22-AEE6-B38D29AE87CD}">
      <dsp:nvSpPr>
        <dsp:cNvPr id="0" name=""/>
        <dsp:cNvSpPr/>
      </dsp:nvSpPr>
      <dsp:spPr>
        <a:xfrm>
          <a:off x="5891960" y="3445264"/>
          <a:ext cx="211843" cy="2703216"/>
        </a:xfrm>
        <a:prstGeom prst="roundRect">
          <a:avLst>
            <a:gd name="adj" fmla="val 10000"/>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err="1">
              <a:solidFill>
                <a:schemeClr val="tx1"/>
              </a:solidFill>
              <a:latin typeface="Arial" panose="020B0604020202020204" pitchFamily="34" charset="0"/>
            </a:rPr>
            <a:t>Teamworking</a:t>
          </a:r>
          <a:endParaRPr lang="en-US" sz="1400" b="1" i="0" kern="1200" baseline="0">
            <a:solidFill>
              <a:schemeClr val="tx1"/>
            </a:solidFill>
            <a:latin typeface="Arial" panose="020B0604020202020204" pitchFamily="34" charset="0"/>
          </a:endParaRPr>
        </a:p>
      </dsp:txBody>
      <dsp:txXfrm>
        <a:off x="5898165" y="3451469"/>
        <a:ext cx="199433" cy="2690806"/>
      </dsp:txXfrm>
    </dsp:sp>
    <dsp:sp modelId="{6EA12B71-8435-4448-8884-3877421C684D}">
      <dsp:nvSpPr>
        <dsp:cNvPr id="0" name=""/>
        <dsp:cNvSpPr/>
      </dsp:nvSpPr>
      <dsp:spPr>
        <a:xfrm>
          <a:off x="6107452" y="3445264"/>
          <a:ext cx="211843" cy="2703216"/>
        </a:xfrm>
        <a:prstGeom prst="roundRect">
          <a:avLst>
            <a:gd name="adj" fmla="val 10000"/>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Global &amp; cultural competence</a:t>
          </a:r>
        </a:p>
      </dsp:txBody>
      <dsp:txXfrm>
        <a:off x="6113657" y="3451469"/>
        <a:ext cx="199433" cy="2690806"/>
      </dsp:txXfrm>
    </dsp:sp>
    <dsp:sp modelId="{522ABF9E-3968-4544-A60B-1915BBB9F2B2}">
      <dsp:nvSpPr>
        <dsp:cNvPr id="0" name=""/>
        <dsp:cNvSpPr/>
      </dsp:nvSpPr>
      <dsp:spPr>
        <a:xfrm>
          <a:off x="6343103" y="2422778"/>
          <a:ext cx="1110915" cy="760979"/>
        </a:xfrm>
        <a:prstGeom prst="roundRect">
          <a:avLst>
            <a:gd name="adj" fmla="val 10000"/>
          </a:avLst>
        </a:prstGeom>
        <a:solidFill>
          <a:schemeClr val="accent6">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Leadership</a:t>
          </a:r>
        </a:p>
      </dsp:txBody>
      <dsp:txXfrm>
        <a:off x="6365391" y="2445066"/>
        <a:ext cx="1066339" cy="716403"/>
      </dsp:txXfrm>
    </dsp:sp>
    <dsp:sp modelId="{987D1A5F-B1C8-4422-9280-184534A4B240}">
      <dsp:nvSpPr>
        <dsp:cNvPr id="0" name=""/>
        <dsp:cNvSpPr/>
      </dsp:nvSpPr>
      <dsp:spPr>
        <a:xfrm>
          <a:off x="6361655" y="3445264"/>
          <a:ext cx="211843" cy="2703216"/>
        </a:xfrm>
        <a:prstGeom prst="roundRect">
          <a:avLst>
            <a:gd name="adj" fmla="val 1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Inspiring</a:t>
          </a:r>
        </a:p>
      </dsp:txBody>
      <dsp:txXfrm>
        <a:off x="6367860" y="3451469"/>
        <a:ext cx="199433" cy="2690806"/>
      </dsp:txXfrm>
    </dsp:sp>
    <dsp:sp modelId="{20385AA2-8412-40B5-AFAC-24C77A29BE67}">
      <dsp:nvSpPr>
        <dsp:cNvPr id="0" name=""/>
        <dsp:cNvSpPr/>
      </dsp:nvSpPr>
      <dsp:spPr>
        <a:xfrm>
          <a:off x="6577147" y="3445264"/>
          <a:ext cx="211843" cy="2703216"/>
        </a:xfrm>
        <a:prstGeom prst="roundRect">
          <a:avLst>
            <a:gd name="adj" fmla="val 1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Influencing</a:t>
          </a:r>
        </a:p>
      </dsp:txBody>
      <dsp:txXfrm>
        <a:off x="6583352" y="3451469"/>
        <a:ext cx="199433" cy="2690806"/>
      </dsp:txXfrm>
    </dsp:sp>
    <dsp:sp modelId="{DA5CAAAC-9179-46ED-9016-ADAE06E0208C}">
      <dsp:nvSpPr>
        <dsp:cNvPr id="0" name=""/>
        <dsp:cNvSpPr/>
      </dsp:nvSpPr>
      <dsp:spPr>
        <a:xfrm>
          <a:off x="6792639" y="3445264"/>
          <a:ext cx="211843" cy="2703216"/>
        </a:xfrm>
        <a:prstGeom prst="roundRect">
          <a:avLst>
            <a:gd name="adj" fmla="val 1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Motivating</a:t>
          </a:r>
        </a:p>
      </dsp:txBody>
      <dsp:txXfrm>
        <a:off x="6798844" y="3451469"/>
        <a:ext cx="199433" cy="2690806"/>
      </dsp:txXfrm>
    </dsp:sp>
    <dsp:sp modelId="{58A7FE23-8BDA-44C2-9555-11D6A733F687}">
      <dsp:nvSpPr>
        <dsp:cNvPr id="0" name=""/>
        <dsp:cNvSpPr/>
      </dsp:nvSpPr>
      <dsp:spPr>
        <a:xfrm>
          <a:off x="7008131" y="3445264"/>
          <a:ext cx="211843" cy="2703216"/>
        </a:xfrm>
        <a:prstGeom prst="roundRect">
          <a:avLst>
            <a:gd name="adj" fmla="val 1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Developing/coaching</a:t>
          </a:r>
        </a:p>
      </dsp:txBody>
      <dsp:txXfrm>
        <a:off x="7014336" y="3451469"/>
        <a:ext cx="199433" cy="2690806"/>
      </dsp:txXfrm>
    </dsp:sp>
    <dsp:sp modelId="{19105EBF-95CA-4576-B1FF-0D59ABE289F7}">
      <dsp:nvSpPr>
        <dsp:cNvPr id="0" name=""/>
        <dsp:cNvSpPr/>
      </dsp:nvSpPr>
      <dsp:spPr>
        <a:xfrm>
          <a:off x="7223623" y="3445264"/>
          <a:ext cx="211843" cy="2703216"/>
        </a:xfrm>
        <a:prstGeom prst="roundRect">
          <a:avLst>
            <a:gd name="adj" fmla="val 10000"/>
          </a:avLst>
        </a:prstGeom>
        <a:solidFill>
          <a:schemeClr val="accent6">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err="1">
              <a:solidFill>
                <a:schemeClr val="tx1"/>
              </a:solidFill>
              <a:latin typeface="Arial" panose="020B0604020202020204" pitchFamily="34" charset="0"/>
            </a:rPr>
            <a:t>Catalysing</a:t>
          </a:r>
          <a:r>
            <a:rPr lang="en-US" sz="1400" b="1" i="0" kern="1200" baseline="0">
              <a:solidFill>
                <a:schemeClr val="tx1"/>
              </a:solidFill>
              <a:latin typeface="Arial" panose="020B0604020202020204" pitchFamily="34" charset="0"/>
            </a:rPr>
            <a:t> change</a:t>
          </a:r>
        </a:p>
      </dsp:txBody>
      <dsp:txXfrm>
        <a:off x="7229828" y="3451469"/>
        <a:ext cx="199433" cy="2690806"/>
      </dsp:txXfrm>
    </dsp:sp>
    <dsp:sp modelId="{CB91F592-CA70-4359-8AD2-62C8785CCC61}">
      <dsp:nvSpPr>
        <dsp:cNvPr id="0" name=""/>
        <dsp:cNvSpPr/>
      </dsp:nvSpPr>
      <dsp:spPr>
        <a:xfrm>
          <a:off x="7484823" y="1141450"/>
          <a:ext cx="3873926" cy="101982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baseline="0">
              <a:solidFill>
                <a:schemeClr val="tx1"/>
              </a:solidFill>
            </a:rPr>
            <a:t>- </a:t>
          </a:r>
          <a:r>
            <a:rPr lang="en-US" sz="2300" b="1" i="0" kern="1200" baseline="0">
              <a:solidFill>
                <a:schemeClr val="tx1"/>
              </a:solidFill>
            </a:rPr>
            <a:t>Innovation </a:t>
          </a:r>
          <a:r>
            <a:rPr lang="en-US" sz="1800" b="1" i="0" kern="1200" baseline="0">
              <a:solidFill>
                <a:schemeClr val="tx1"/>
              </a:solidFill>
            </a:rPr>
            <a:t>-</a:t>
          </a:r>
        </a:p>
        <a:p>
          <a:pPr marL="0" lvl="0" indent="0" algn="ctr" defTabSz="800100">
            <a:lnSpc>
              <a:spcPct val="90000"/>
            </a:lnSpc>
            <a:spcBef>
              <a:spcPct val="0"/>
            </a:spcBef>
            <a:spcAft>
              <a:spcPct val="35000"/>
            </a:spcAft>
            <a:buNone/>
          </a:pPr>
          <a:r>
            <a:rPr lang="en-US" sz="1800" b="1" i="0" kern="1200" baseline="0">
              <a:solidFill>
                <a:schemeClr val="tx1"/>
              </a:solidFill>
            </a:rPr>
            <a:t>Creating our own change</a:t>
          </a:r>
        </a:p>
      </dsp:txBody>
      <dsp:txXfrm>
        <a:off x="7514693" y="1171320"/>
        <a:ext cx="3814186" cy="960080"/>
      </dsp:txXfrm>
    </dsp:sp>
    <dsp:sp modelId="{7E7AD761-E153-4C0C-A373-D1CDDABB10EB}">
      <dsp:nvSpPr>
        <dsp:cNvPr id="0" name=""/>
        <dsp:cNvSpPr/>
      </dsp:nvSpPr>
      <dsp:spPr>
        <a:xfrm>
          <a:off x="7521372" y="2422778"/>
          <a:ext cx="887684" cy="760979"/>
        </a:xfrm>
        <a:prstGeom prst="roundRect">
          <a:avLst>
            <a:gd name="adj" fmla="val 10000"/>
          </a:avLst>
        </a:prstGeom>
        <a:solidFill>
          <a:srgbClr val="FF000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Curiosity</a:t>
          </a:r>
        </a:p>
      </dsp:txBody>
      <dsp:txXfrm>
        <a:off x="7543660" y="2445066"/>
        <a:ext cx="843108" cy="716403"/>
      </dsp:txXfrm>
    </dsp:sp>
    <dsp:sp modelId="{4DF4870E-8EE9-49F8-A013-C9FC89F0A89A}">
      <dsp:nvSpPr>
        <dsp:cNvPr id="0" name=""/>
        <dsp:cNvSpPr/>
      </dsp:nvSpPr>
      <dsp:spPr>
        <a:xfrm>
          <a:off x="7536055" y="3445264"/>
          <a:ext cx="211843" cy="2703216"/>
        </a:xfrm>
        <a:prstGeom prst="roundRect">
          <a:avLst>
            <a:gd name="adj" fmla="val 10000"/>
          </a:avLst>
        </a:prstGeom>
        <a:solidFill>
          <a:srgbClr val="FF000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Noticing</a:t>
          </a:r>
        </a:p>
      </dsp:txBody>
      <dsp:txXfrm>
        <a:off x="7542260" y="3451469"/>
        <a:ext cx="199433" cy="2690806"/>
      </dsp:txXfrm>
    </dsp:sp>
    <dsp:sp modelId="{1F44F24A-10C4-4016-AFCA-04CA718EEFB0}">
      <dsp:nvSpPr>
        <dsp:cNvPr id="0" name=""/>
        <dsp:cNvSpPr/>
      </dsp:nvSpPr>
      <dsp:spPr>
        <a:xfrm>
          <a:off x="7751547" y="3445264"/>
          <a:ext cx="211843" cy="2703216"/>
        </a:xfrm>
        <a:prstGeom prst="roundRect">
          <a:avLst>
            <a:gd name="adj" fmla="val 10000"/>
          </a:avLst>
        </a:prstGeom>
        <a:solidFill>
          <a:srgbClr val="FF000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Questioning</a:t>
          </a:r>
        </a:p>
      </dsp:txBody>
      <dsp:txXfrm>
        <a:off x="7757752" y="3451469"/>
        <a:ext cx="199433" cy="2690806"/>
      </dsp:txXfrm>
    </dsp:sp>
    <dsp:sp modelId="{0C9E69F8-AC3D-4696-8399-630BC2B25386}">
      <dsp:nvSpPr>
        <dsp:cNvPr id="0" name=""/>
        <dsp:cNvSpPr/>
      </dsp:nvSpPr>
      <dsp:spPr>
        <a:xfrm>
          <a:off x="7967039" y="3445264"/>
          <a:ext cx="211843" cy="2703216"/>
        </a:xfrm>
        <a:prstGeom prst="roundRect">
          <a:avLst>
            <a:gd name="adj" fmla="val 10000"/>
          </a:avLst>
        </a:prstGeom>
        <a:solidFill>
          <a:srgbClr val="FF000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Sourcing information</a:t>
          </a:r>
        </a:p>
      </dsp:txBody>
      <dsp:txXfrm>
        <a:off x="7973244" y="3451469"/>
        <a:ext cx="199433" cy="2690806"/>
      </dsp:txXfrm>
    </dsp:sp>
    <dsp:sp modelId="{02DEE8DD-8AD7-4316-BFD5-7E34BAFE7CAB}">
      <dsp:nvSpPr>
        <dsp:cNvPr id="0" name=""/>
        <dsp:cNvSpPr/>
      </dsp:nvSpPr>
      <dsp:spPr>
        <a:xfrm>
          <a:off x="8182531" y="3445264"/>
          <a:ext cx="211843" cy="2703216"/>
        </a:xfrm>
        <a:prstGeom prst="roundRect">
          <a:avLst>
            <a:gd name="adj" fmla="val 10000"/>
          </a:avLst>
        </a:prstGeom>
        <a:solidFill>
          <a:srgbClr val="FF000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Defining problem</a:t>
          </a:r>
        </a:p>
      </dsp:txBody>
      <dsp:txXfrm>
        <a:off x="8188736" y="3451469"/>
        <a:ext cx="199433" cy="2690806"/>
      </dsp:txXfrm>
    </dsp:sp>
    <dsp:sp modelId="{D767704A-7BAE-4267-A591-32CDA94C8AE3}">
      <dsp:nvSpPr>
        <dsp:cNvPr id="0" name=""/>
        <dsp:cNvSpPr/>
      </dsp:nvSpPr>
      <dsp:spPr>
        <a:xfrm>
          <a:off x="8418103" y="2422778"/>
          <a:ext cx="887671" cy="760979"/>
        </a:xfrm>
        <a:prstGeom prst="roundRect">
          <a:avLst>
            <a:gd name="adj" fmla="val 10000"/>
          </a:avLst>
        </a:prstGeom>
        <a:solidFill>
          <a:srgbClr val="F398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Creativity</a:t>
          </a:r>
        </a:p>
      </dsp:txBody>
      <dsp:txXfrm>
        <a:off x="8440391" y="2445066"/>
        <a:ext cx="843095" cy="716403"/>
      </dsp:txXfrm>
    </dsp:sp>
    <dsp:sp modelId="{12C47194-3E51-4F8A-89EB-7B8FDAECE805}">
      <dsp:nvSpPr>
        <dsp:cNvPr id="0" name=""/>
        <dsp:cNvSpPr/>
      </dsp:nvSpPr>
      <dsp:spPr>
        <a:xfrm>
          <a:off x="8432779" y="3445264"/>
          <a:ext cx="211843" cy="2703216"/>
        </a:xfrm>
        <a:prstGeom prst="roundRect">
          <a:avLst>
            <a:gd name="adj" fmla="val 10000"/>
          </a:avLst>
        </a:prstGeom>
        <a:solidFill>
          <a:schemeClr val="accent2">
            <a:hueOff val="0"/>
            <a:satOff val="0"/>
            <a:lumOff val="0"/>
            <a:alpha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Imagination</a:t>
          </a:r>
        </a:p>
      </dsp:txBody>
      <dsp:txXfrm>
        <a:off x="8438984" y="3451469"/>
        <a:ext cx="199433" cy="2690806"/>
      </dsp:txXfrm>
    </dsp:sp>
    <dsp:sp modelId="{545CA7DB-0932-4FBD-9779-DAAF51B6EA2E}">
      <dsp:nvSpPr>
        <dsp:cNvPr id="0" name=""/>
        <dsp:cNvSpPr/>
      </dsp:nvSpPr>
      <dsp:spPr>
        <a:xfrm>
          <a:off x="8648271" y="3445264"/>
          <a:ext cx="211843" cy="2703216"/>
        </a:xfrm>
        <a:prstGeom prst="roundRect">
          <a:avLst>
            <a:gd name="adj" fmla="val 10000"/>
          </a:avLst>
        </a:prstGeom>
        <a:solidFill>
          <a:schemeClr val="accent2">
            <a:hueOff val="0"/>
            <a:satOff val="0"/>
            <a:lumOff val="0"/>
            <a:alpha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Generating ideas</a:t>
          </a:r>
        </a:p>
      </dsp:txBody>
      <dsp:txXfrm>
        <a:off x="8654476" y="3451469"/>
        <a:ext cx="199433" cy="2690806"/>
      </dsp:txXfrm>
    </dsp:sp>
    <dsp:sp modelId="{0D87D435-6A01-40C9-9A9D-6F6414CE4514}">
      <dsp:nvSpPr>
        <dsp:cNvPr id="0" name=""/>
        <dsp:cNvSpPr/>
      </dsp:nvSpPr>
      <dsp:spPr>
        <a:xfrm>
          <a:off x="8863763" y="3445264"/>
          <a:ext cx="211843" cy="2703216"/>
        </a:xfrm>
        <a:prstGeom prst="roundRect">
          <a:avLst>
            <a:gd name="adj" fmla="val 10000"/>
          </a:avLst>
        </a:prstGeom>
        <a:solidFill>
          <a:schemeClr val="accent2">
            <a:hueOff val="0"/>
            <a:satOff val="0"/>
            <a:lumOff val="0"/>
            <a:alpha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err="1">
              <a:solidFill>
                <a:schemeClr val="tx1"/>
              </a:solidFill>
              <a:latin typeface="Arial" panose="020B0604020202020204" pitchFamily="34" charset="0"/>
            </a:rPr>
            <a:t>Visualising</a:t>
          </a:r>
          <a:r>
            <a:rPr lang="en-US" sz="1400" b="1" i="0" kern="1200" baseline="0">
              <a:solidFill>
                <a:schemeClr val="tx1"/>
              </a:solidFill>
              <a:latin typeface="Arial" panose="020B0604020202020204" pitchFamily="34" charset="0"/>
            </a:rPr>
            <a:t>/</a:t>
          </a:r>
          <a:r>
            <a:rPr lang="en-US" sz="1400" b="1" i="0" kern="1200" baseline="0" err="1">
              <a:solidFill>
                <a:schemeClr val="tx1"/>
              </a:solidFill>
              <a:latin typeface="Arial" panose="020B0604020202020204" pitchFamily="34" charset="0"/>
            </a:rPr>
            <a:t>Realising</a:t>
          </a:r>
          <a:endParaRPr lang="en-US" sz="1400" b="1" i="0" kern="1200" baseline="0">
            <a:solidFill>
              <a:schemeClr val="tx1"/>
            </a:solidFill>
            <a:latin typeface="Arial" panose="020B0604020202020204" pitchFamily="34" charset="0"/>
          </a:endParaRPr>
        </a:p>
      </dsp:txBody>
      <dsp:txXfrm>
        <a:off x="8869968" y="3451469"/>
        <a:ext cx="199433" cy="2690806"/>
      </dsp:txXfrm>
    </dsp:sp>
    <dsp:sp modelId="{554ABD30-2923-408C-AB91-90DACA1E42C9}">
      <dsp:nvSpPr>
        <dsp:cNvPr id="0" name=""/>
        <dsp:cNvSpPr/>
      </dsp:nvSpPr>
      <dsp:spPr>
        <a:xfrm>
          <a:off x="9079255" y="3445264"/>
          <a:ext cx="211843" cy="2703216"/>
        </a:xfrm>
        <a:prstGeom prst="roundRect">
          <a:avLst>
            <a:gd name="adj" fmla="val 10000"/>
          </a:avLst>
        </a:prstGeom>
        <a:solidFill>
          <a:schemeClr val="accent2">
            <a:hueOff val="0"/>
            <a:satOff val="0"/>
            <a:lumOff val="0"/>
            <a:alpha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Making solutions</a:t>
          </a:r>
        </a:p>
      </dsp:txBody>
      <dsp:txXfrm>
        <a:off x="9085460" y="3451469"/>
        <a:ext cx="199433" cy="2690806"/>
      </dsp:txXfrm>
    </dsp:sp>
    <dsp:sp modelId="{626B8575-A837-4E29-8736-E24386255F42}">
      <dsp:nvSpPr>
        <dsp:cNvPr id="0" name=""/>
        <dsp:cNvSpPr/>
      </dsp:nvSpPr>
      <dsp:spPr>
        <a:xfrm>
          <a:off x="9314821" y="2422778"/>
          <a:ext cx="1110687" cy="76097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Sense making</a:t>
          </a:r>
        </a:p>
      </dsp:txBody>
      <dsp:txXfrm>
        <a:off x="9337109" y="2445066"/>
        <a:ext cx="1066111" cy="716403"/>
      </dsp:txXfrm>
    </dsp:sp>
    <dsp:sp modelId="{87257284-7DF4-49CC-B1F5-FD16EEE73379}">
      <dsp:nvSpPr>
        <dsp:cNvPr id="0" name=""/>
        <dsp:cNvSpPr/>
      </dsp:nvSpPr>
      <dsp:spPr>
        <a:xfrm>
          <a:off x="9333259" y="3445264"/>
          <a:ext cx="211843" cy="2703216"/>
        </a:xfrm>
        <a:prstGeom prst="roundRect">
          <a:avLst>
            <a:gd name="adj" fmla="val 10000"/>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Pattern recognition</a:t>
          </a:r>
        </a:p>
      </dsp:txBody>
      <dsp:txXfrm>
        <a:off x="9339464" y="3451469"/>
        <a:ext cx="199433" cy="2690806"/>
      </dsp:txXfrm>
    </dsp:sp>
    <dsp:sp modelId="{990FB10D-0761-4293-8E1D-F73E12645DDC}">
      <dsp:nvSpPr>
        <dsp:cNvPr id="0" name=""/>
        <dsp:cNvSpPr/>
      </dsp:nvSpPr>
      <dsp:spPr>
        <a:xfrm>
          <a:off x="9548751" y="3445264"/>
          <a:ext cx="211843" cy="2703216"/>
        </a:xfrm>
        <a:prstGeom prst="roundRect">
          <a:avLst>
            <a:gd name="adj" fmla="val 10000"/>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Holistic thinking</a:t>
          </a:r>
        </a:p>
      </dsp:txBody>
      <dsp:txXfrm>
        <a:off x="9554956" y="3451469"/>
        <a:ext cx="199433" cy="2690806"/>
      </dsp:txXfrm>
    </dsp:sp>
    <dsp:sp modelId="{AED0C100-3DA5-45B0-BCFB-91DD439C334B}">
      <dsp:nvSpPr>
        <dsp:cNvPr id="0" name=""/>
        <dsp:cNvSpPr/>
      </dsp:nvSpPr>
      <dsp:spPr>
        <a:xfrm>
          <a:off x="9764243" y="3445264"/>
          <a:ext cx="211843" cy="2703216"/>
        </a:xfrm>
        <a:prstGeom prst="roundRect">
          <a:avLst>
            <a:gd name="adj" fmla="val 10000"/>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Synthesis</a:t>
          </a:r>
        </a:p>
      </dsp:txBody>
      <dsp:txXfrm>
        <a:off x="9770448" y="3451469"/>
        <a:ext cx="199433" cy="2690806"/>
      </dsp:txXfrm>
    </dsp:sp>
    <dsp:sp modelId="{447F7D3B-85D7-4C97-B4E2-9CD0F243F981}">
      <dsp:nvSpPr>
        <dsp:cNvPr id="0" name=""/>
        <dsp:cNvSpPr/>
      </dsp:nvSpPr>
      <dsp:spPr>
        <a:xfrm>
          <a:off x="9979735" y="3445264"/>
          <a:ext cx="211843" cy="2703216"/>
        </a:xfrm>
        <a:prstGeom prst="roundRect">
          <a:avLst>
            <a:gd name="adj" fmla="val 10000"/>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Opportunity recognition</a:t>
          </a:r>
        </a:p>
      </dsp:txBody>
      <dsp:txXfrm>
        <a:off x="9985940" y="3451469"/>
        <a:ext cx="199433" cy="2690806"/>
      </dsp:txXfrm>
    </dsp:sp>
    <dsp:sp modelId="{FB1A9787-1CE5-44DE-B0E9-270643A08741}">
      <dsp:nvSpPr>
        <dsp:cNvPr id="0" name=""/>
        <dsp:cNvSpPr/>
      </dsp:nvSpPr>
      <dsp:spPr>
        <a:xfrm>
          <a:off x="10195227" y="3445264"/>
          <a:ext cx="211843" cy="2703216"/>
        </a:xfrm>
        <a:prstGeom prst="roundRect">
          <a:avLst>
            <a:gd name="adj" fmla="val 10000"/>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Analysis</a:t>
          </a:r>
        </a:p>
      </dsp:txBody>
      <dsp:txXfrm>
        <a:off x="10201432" y="3451469"/>
        <a:ext cx="199433" cy="2690806"/>
      </dsp:txXfrm>
    </dsp:sp>
    <dsp:sp modelId="{8763DC8F-9562-4FBB-96AB-DEBFE9675CC6}">
      <dsp:nvSpPr>
        <dsp:cNvPr id="0" name=""/>
        <dsp:cNvSpPr/>
      </dsp:nvSpPr>
      <dsp:spPr>
        <a:xfrm>
          <a:off x="10434555" y="2422778"/>
          <a:ext cx="887645" cy="786338"/>
        </a:xfrm>
        <a:prstGeom prst="roundRect">
          <a:avLst>
            <a:gd name="adj" fmla="val 10000"/>
          </a:avLst>
        </a:prstGeom>
        <a:solidFill>
          <a:srgbClr val="DF7351">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Narrow" panose="020B0606020202030204" pitchFamily="34" charset="0"/>
            </a:rPr>
            <a:t>Critical thinking</a:t>
          </a:r>
        </a:p>
      </dsp:txBody>
      <dsp:txXfrm>
        <a:off x="10457586" y="2445809"/>
        <a:ext cx="841583" cy="740276"/>
      </dsp:txXfrm>
    </dsp:sp>
    <dsp:sp modelId="{903297B7-8779-4694-9765-8A3BAAF9A565}">
      <dsp:nvSpPr>
        <dsp:cNvPr id="0" name=""/>
        <dsp:cNvSpPr/>
      </dsp:nvSpPr>
      <dsp:spPr>
        <a:xfrm>
          <a:off x="10449218" y="3470624"/>
          <a:ext cx="211843" cy="2703216"/>
        </a:xfrm>
        <a:prstGeom prst="roundRect">
          <a:avLst>
            <a:gd name="adj" fmla="val 10000"/>
          </a:avLst>
        </a:prstGeom>
        <a:solidFill>
          <a:schemeClr val="accent2">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Deconstruction</a:t>
          </a:r>
        </a:p>
      </dsp:txBody>
      <dsp:txXfrm>
        <a:off x="10455423" y="3476829"/>
        <a:ext cx="199433" cy="2690806"/>
      </dsp:txXfrm>
    </dsp:sp>
    <dsp:sp modelId="{068A9CF7-2F18-4B3D-BAD6-3FFFAE0A056D}">
      <dsp:nvSpPr>
        <dsp:cNvPr id="0" name=""/>
        <dsp:cNvSpPr/>
      </dsp:nvSpPr>
      <dsp:spPr>
        <a:xfrm>
          <a:off x="10664710" y="3470624"/>
          <a:ext cx="211843" cy="2703216"/>
        </a:xfrm>
        <a:prstGeom prst="roundRect">
          <a:avLst>
            <a:gd name="adj" fmla="val 10000"/>
          </a:avLst>
        </a:prstGeom>
        <a:solidFill>
          <a:srgbClr val="DF735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Logical thinking</a:t>
          </a:r>
        </a:p>
      </dsp:txBody>
      <dsp:txXfrm>
        <a:off x="10670915" y="3476829"/>
        <a:ext cx="199433" cy="2690806"/>
      </dsp:txXfrm>
    </dsp:sp>
    <dsp:sp modelId="{0DDF3748-5519-4BBA-9CE0-E3A9BA4D2EE3}">
      <dsp:nvSpPr>
        <dsp:cNvPr id="0" name=""/>
        <dsp:cNvSpPr/>
      </dsp:nvSpPr>
      <dsp:spPr>
        <a:xfrm>
          <a:off x="10880202" y="3470624"/>
          <a:ext cx="211843" cy="2703216"/>
        </a:xfrm>
        <a:prstGeom prst="roundRect">
          <a:avLst>
            <a:gd name="adj" fmla="val 10000"/>
          </a:avLst>
        </a:prstGeom>
        <a:solidFill>
          <a:srgbClr val="DF735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Judgement</a:t>
          </a:r>
        </a:p>
      </dsp:txBody>
      <dsp:txXfrm>
        <a:off x="10886407" y="3476829"/>
        <a:ext cx="199433" cy="2690806"/>
      </dsp:txXfrm>
    </dsp:sp>
    <dsp:sp modelId="{BE07C904-8079-4953-AF39-0F5B37668380}">
      <dsp:nvSpPr>
        <dsp:cNvPr id="0" name=""/>
        <dsp:cNvSpPr/>
      </dsp:nvSpPr>
      <dsp:spPr>
        <a:xfrm>
          <a:off x="11095694" y="3470624"/>
          <a:ext cx="211843" cy="2703216"/>
        </a:xfrm>
        <a:prstGeom prst="roundRect">
          <a:avLst>
            <a:gd name="adj" fmla="val 10000"/>
          </a:avLst>
        </a:prstGeom>
        <a:solidFill>
          <a:srgbClr val="DF735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baseline="0">
              <a:solidFill>
                <a:schemeClr val="tx1"/>
              </a:solidFill>
              <a:latin typeface="Arial" panose="020B0604020202020204" pitchFamily="34" charset="0"/>
            </a:rPr>
            <a:t>Computational thinking</a:t>
          </a:r>
        </a:p>
      </dsp:txBody>
      <dsp:txXfrm>
        <a:off x="11101899" y="3476829"/>
        <a:ext cx="199433" cy="26908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878914"/>
          </a:xfrm>
          <a:prstGeom prst="rect">
            <a:avLst/>
          </a:prstGeom>
        </p:spPr>
        <p:txBody>
          <a:bodyPr vert="horz" lIns="196267" tIns="98133" rIns="196267" bIns="98133" rtlCol="0"/>
          <a:lstStyle>
            <a:lvl1pPr algn="l">
              <a:defRPr sz="2600"/>
            </a:lvl1pPr>
          </a:lstStyle>
          <a:p>
            <a:endParaRPr lang="en-GB"/>
          </a:p>
        </p:txBody>
      </p:sp>
      <p:sp>
        <p:nvSpPr>
          <p:cNvPr id="3" name="Date Placeholder 2"/>
          <p:cNvSpPr>
            <a:spLocks noGrp="1"/>
          </p:cNvSpPr>
          <p:nvPr>
            <p:ph type="dt" idx="1"/>
          </p:nvPr>
        </p:nvSpPr>
        <p:spPr>
          <a:xfrm>
            <a:off x="3850447" y="0"/>
            <a:ext cx="125999022" cy="9926638"/>
          </a:xfrm>
          <a:prstGeom prst="rect">
            <a:avLst/>
          </a:prstGeom>
        </p:spPr>
        <p:txBody>
          <a:bodyPr vert="horz" lIns="196267" tIns="98133" rIns="196267" bIns="98133" rtlCol="0"/>
          <a:lstStyle>
            <a:lvl1pPr algn="r">
              <a:defRPr sz="2600"/>
            </a:lvl1pPr>
          </a:lstStyle>
          <a:p>
            <a:fld id="{57D118D5-4465-413B-80DA-02E37F852700}" type="datetimeFigureOut">
              <a:rPr lang="en-GB" smtClean="0"/>
              <a:t>02/12/2019</a:t>
            </a:fld>
            <a:endParaRPr lang="en-GB"/>
          </a:p>
        </p:txBody>
      </p:sp>
      <p:sp>
        <p:nvSpPr>
          <p:cNvPr id="4" name="Slide Image Placeholder 3"/>
          <p:cNvSpPr>
            <a:spLocks noGrp="1" noRot="1" noChangeAspect="1"/>
          </p:cNvSpPr>
          <p:nvPr>
            <p:ph type="sldImg" idx="2"/>
          </p:nvPr>
        </p:nvSpPr>
        <p:spPr>
          <a:xfrm>
            <a:off x="-25773063" y="12155488"/>
            <a:ext cx="58343801" cy="32818387"/>
          </a:xfrm>
          <a:prstGeom prst="rect">
            <a:avLst/>
          </a:prstGeom>
          <a:noFill/>
          <a:ln w="12700">
            <a:solidFill>
              <a:prstClr val="black"/>
            </a:solidFill>
          </a:ln>
        </p:spPr>
        <p:txBody>
          <a:bodyPr vert="horz" lIns="196267" tIns="98133" rIns="196267" bIns="98133" rtlCol="0" anchor="ctr"/>
          <a:lstStyle/>
          <a:p>
            <a:endParaRPr lang="en-GB"/>
          </a:p>
        </p:txBody>
      </p:sp>
      <p:sp>
        <p:nvSpPr>
          <p:cNvPr id="5" name="Notes Placeholder 4"/>
          <p:cNvSpPr>
            <a:spLocks noGrp="1"/>
          </p:cNvSpPr>
          <p:nvPr>
            <p:ph type="body" sz="quarter" idx="3"/>
          </p:nvPr>
        </p:nvSpPr>
        <p:spPr>
          <a:xfrm>
            <a:off x="-106670322" y="46418850"/>
            <a:ext cx="220138319" cy="38288461"/>
          </a:xfrm>
          <a:prstGeom prst="rect">
            <a:avLst/>
          </a:prstGeom>
        </p:spPr>
        <p:txBody>
          <a:bodyPr vert="horz" lIns="196267" tIns="98133" rIns="196267" bIns="98133"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4" y="92361638"/>
            <a:ext cx="2945659" cy="4878903"/>
          </a:xfrm>
          <a:prstGeom prst="rect">
            <a:avLst/>
          </a:prstGeom>
        </p:spPr>
        <p:txBody>
          <a:bodyPr vert="horz" lIns="196267" tIns="98133" rIns="196267" bIns="98133" rtlCol="0" anchor="b"/>
          <a:lstStyle>
            <a:lvl1pPr algn="l">
              <a:defRPr sz="2600"/>
            </a:lvl1pPr>
          </a:lstStyle>
          <a:p>
            <a:endParaRPr lang="en-GB"/>
          </a:p>
        </p:txBody>
      </p:sp>
      <p:sp>
        <p:nvSpPr>
          <p:cNvPr id="7" name="Slide Number Placeholder 6"/>
          <p:cNvSpPr>
            <a:spLocks noGrp="1"/>
          </p:cNvSpPr>
          <p:nvPr>
            <p:ph type="sldNum" sz="quarter" idx="5"/>
          </p:nvPr>
        </p:nvSpPr>
        <p:spPr>
          <a:xfrm>
            <a:off x="3850447" y="92361638"/>
            <a:ext cx="2945659" cy="4878903"/>
          </a:xfrm>
          <a:prstGeom prst="rect">
            <a:avLst/>
          </a:prstGeom>
        </p:spPr>
        <p:txBody>
          <a:bodyPr vert="horz" lIns="196267" tIns="98133" rIns="196267" bIns="98133" rtlCol="0" anchor="b"/>
          <a:lstStyle>
            <a:lvl1pPr algn="r">
              <a:defRPr sz="2600"/>
            </a:lvl1pPr>
          </a:lstStyle>
          <a:p>
            <a:fld id="{FA5FDBB2-FA01-46D0-BF43-6C91E9A0B265}" type="slidenum">
              <a:rPr lang="en-GB" smtClean="0"/>
              <a:t>‹#›</a:t>
            </a:fld>
            <a:endParaRPr lang="en-GB"/>
          </a:p>
        </p:txBody>
      </p:sp>
    </p:spTree>
    <p:extLst>
      <p:ext uri="{BB962C8B-B14F-4D97-AF65-F5344CB8AC3E}">
        <p14:creationId xmlns:p14="http://schemas.microsoft.com/office/powerpoint/2010/main" val="688467816"/>
      </p:ext>
    </p:extLst>
  </p:cSld>
  <p:clrMap bg1="lt1" tx1="dk1" bg2="lt2" tx2="dk2" accent1="accent1" accent2="accent2" accent3="accent3" accent4="accent4" accent5="accent5" accent6="accent6" hlink="hlink" folHlink="folHlink"/>
  <p:notesStyle>
    <a:lvl1pPr marL="0" algn="l" defTabSz="914400" rtl="0" eaLnBrk="1" latinLnBrk="0" hangingPunct="1">
      <a:defRPr sz="4800" kern="1200" baseline="0">
        <a:solidFill>
          <a:schemeClr val="tx1"/>
        </a:solidFill>
        <a:latin typeface="+mn-lt"/>
        <a:ea typeface="+mn-ea"/>
        <a:cs typeface="+mn-cs"/>
      </a:defRPr>
    </a:lvl1pPr>
    <a:lvl2pPr marL="457200" algn="l" defTabSz="914400" rtl="0" eaLnBrk="1" latinLnBrk="0" hangingPunct="1">
      <a:defRPr sz="4800" kern="1200" baseline="0">
        <a:solidFill>
          <a:schemeClr val="tx1"/>
        </a:solidFill>
        <a:latin typeface="+mn-lt"/>
        <a:ea typeface="+mn-ea"/>
        <a:cs typeface="+mn-cs"/>
      </a:defRPr>
    </a:lvl2pPr>
    <a:lvl3pPr marL="914400" algn="l" defTabSz="914400" rtl="0" eaLnBrk="1" latinLnBrk="0" hangingPunct="1">
      <a:defRPr sz="4800" kern="1200" baseline="0">
        <a:solidFill>
          <a:schemeClr val="tx1"/>
        </a:solidFill>
        <a:latin typeface="+mn-lt"/>
        <a:ea typeface="+mn-ea"/>
        <a:cs typeface="+mn-cs"/>
      </a:defRPr>
    </a:lvl3pPr>
    <a:lvl4pPr marL="1371600" algn="l" defTabSz="914400" rtl="0" eaLnBrk="1" latinLnBrk="0" hangingPunct="1">
      <a:defRPr sz="4800" kern="1200" baseline="0">
        <a:solidFill>
          <a:schemeClr val="tx1"/>
        </a:solidFill>
        <a:latin typeface="+mn-lt"/>
        <a:ea typeface="+mn-ea"/>
        <a:cs typeface="+mn-cs"/>
      </a:defRPr>
    </a:lvl4pPr>
    <a:lvl5pPr marL="1828800" algn="l" defTabSz="914400" rtl="0" eaLnBrk="1" latinLnBrk="0" hangingPunct="1">
      <a:defRPr sz="48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GB" dirty="0"/>
              <a:t>Today, we are going to think about studying a language, the usefulness of this and perhaps why it may often be overlooked.  I’d like to spend time today unpicking the skills you can gain by studying a language, as these aren't always obvious.  </a:t>
            </a:r>
          </a:p>
          <a:p>
            <a:endParaRPr lang="en-GB" dirty="0"/>
          </a:p>
          <a:p>
            <a:r>
              <a:rPr lang="en-US" b="1" dirty="0"/>
              <a:t>Pupils will learn the importance of having the right information before making a decision</a:t>
            </a:r>
          </a:p>
          <a:p>
            <a:endParaRPr lang="en-US" b="1" dirty="0"/>
          </a:p>
          <a:p>
            <a:r>
              <a:rPr lang="en-US" b="1" dirty="0"/>
              <a:t>Pupils will learn that decisions can be influenced by others and that it is important to be aware of peer pressure</a:t>
            </a:r>
          </a:p>
          <a:p>
            <a:endParaRPr lang="en-US" b="1" dirty="0"/>
          </a:p>
          <a:p>
            <a:r>
              <a:rPr lang="en-US" b="1" dirty="0"/>
              <a:t>Pupils will learn that it is important to get reliable information from a trustworthy source</a:t>
            </a:r>
          </a:p>
          <a:p>
            <a:endParaRPr lang="en-US" b="1" dirty="0"/>
          </a:p>
          <a:p>
            <a:r>
              <a:rPr lang="en-US" b="1" dirty="0"/>
              <a:t>Debate and argument within groups will enhance teamwork and problem solving as a group</a:t>
            </a:r>
            <a:endParaRPr lang="en-GB" b="1" dirty="0"/>
          </a:p>
          <a:p>
            <a:endParaRPr lang="en-GB" dirty="0"/>
          </a:p>
          <a:p>
            <a:endParaRPr lang="en-US" dirty="0"/>
          </a:p>
        </p:txBody>
      </p:sp>
      <p:sp>
        <p:nvSpPr>
          <p:cNvPr id="4" name="Slide Number Placeholder 3"/>
          <p:cNvSpPr>
            <a:spLocks noGrp="1"/>
          </p:cNvSpPr>
          <p:nvPr>
            <p:ph type="sldNum" sz="quarter" idx="5"/>
          </p:nvPr>
        </p:nvSpPr>
        <p:spPr/>
        <p:txBody>
          <a:bodyPr/>
          <a:lstStyle/>
          <a:p>
            <a:fld id="{FA5FDBB2-FA01-46D0-BF43-6C91E9A0B265}" type="slidenum">
              <a:rPr lang="en-GB" smtClean="0"/>
              <a:t>1</a:t>
            </a:fld>
            <a:endParaRPr lang="en-GB"/>
          </a:p>
        </p:txBody>
      </p:sp>
    </p:spTree>
    <p:extLst>
      <p:ext uri="{BB962C8B-B14F-4D97-AF65-F5344CB8AC3E}">
        <p14:creationId xmlns:p14="http://schemas.microsoft.com/office/powerpoint/2010/main" val="349876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b="1" dirty="0"/>
              <a:t>examples of where the subject could lead -</a:t>
            </a:r>
          </a:p>
          <a:p>
            <a:r>
              <a:rPr lang="en-US" b="1" dirty="0"/>
              <a:t>courses, jobs, training and covering a wide</a:t>
            </a:r>
          </a:p>
          <a:p>
            <a:r>
              <a:rPr lang="en-US" b="1" dirty="0"/>
              <a:t>range of entry levels. </a:t>
            </a:r>
          </a:p>
        </p:txBody>
      </p:sp>
      <p:sp>
        <p:nvSpPr>
          <p:cNvPr id="4" name="Slide Number Placeholder 3"/>
          <p:cNvSpPr>
            <a:spLocks noGrp="1"/>
          </p:cNvSpPr>
          <p:nvPr>
            <p:ph type="sldNum" sz="quarter" idx="5"/>
          </p:nvPr>
        </p:nvSpPr>
        <p:spPr/>
        <p:txBody>
          <a:bodyPr/>
          <a:lstStyle/>
          <a:p>
            <a:pPr defTabSz="981334">
              <a:defRPr/>
            </a:pPr>
            <a:fld id="{FA5FDBB2-FA01-46D0-BF43-6C91E9A0B265}" type="slidenum">
              <a:rPr lang="en-GB">
                <a:solidFill>
                  <a:prstClr val="black"/>
                </a:solidFill>
                <a:latin typeface="Calibri" panose="020F0502020204030204"/>
              </a:rPr>
              <a:pPr defTabSz="981334">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37161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cs typeface="Calibri"/>
              </a:rPr>
              <a:t>You will shortly move into S4, where you are beginning to focus more on what you want to do when you leave.  </a:t>
            </a:r>
            <a:r>
              <a:rPr lang="en-GB" dirty="0"/>
              <a:t>I want you to imagine the world in ten years time.  It’s a very different place to what you would have experienced ten years ago, when you guys were back in Primary 1.  </a:t>
            </a:r>
            <a:endParaRPr lang="en-US" dirty="0">
              <a:cs typeface="Calibri" panose="020F0502020204030204"/>
            </a:endParaRPr>
          </a:p>
          <a:p>
            <a:r>
              <a:rPr lang="en-GB" dirty="0">
                <a:cs typeface="Calibri"/>
              </a:rPr>
              <a:t>Fourth Industrial Revolution – steam and water (1st), electrical power (2nd), electronics began to surface (3rd), technological advances (4th).  - - VIDEO - -</a:t>
            </a:r>
          </a:p>
        </p:txBody>
      </p:sp>
      <p:sp>
        <p:nvSpPr>
          <p:cNvPr id="4" name="Slide Number Placeholder 3"/>
          <p:cNvSpPr>
            <a:spLocks noGrp="1"/>
          </p:cNvSpPr>
          <p:nvPr>
            <p:ph type="sldNum" sz="quarter" idx="5"/>
          </p:nvPr>
        </p:nvSpPr>
        <p:spPr/>
        <p:txBody>
          <a:bodyPr/>
          <a:lstStyle/>
          <a:p>
            <a:fld id="{FA5FDBB2-FA01-46D0-BF43-6C91E9A0B265}" type="slidenum">
              <a:rPr lang="en-GB" smtClean="0"/>
              <a:t>11</a:t>
            </a:fld>
            <a:endParaRPr lang="en-GB"/>
          </a:p>
        </p:txBody>
      </p:sp>
    </p:spTree>
    <p:extLst>
      <p:ext uri="{BB962C8B-B14F-4D97-AF65-F5344CB8AC3E}">
        <p14:creationId xmlns:p14="http://schemas.microsoft.com/office/powerpoint/2010/main" val="178296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t>In the future, change will be the norm. What skills do we need to thrive in this ongoing change? These are the skills for the future. </a:t>
            </a:r>
            <a:endParaRPr lang="en-GB" dirty="0"/>
          </a:p>
        </p:txBody>
      </p:sp>
      <p:sp>
        <p:nvSpPr>
          <p:cNvPr id="4" name="Slide Number Placeholder 3"/>
          <p:cNvSpPr>
            <a:spLocks noGrp="1"/>
          </p:cNvSpPr>
          <p:nvPr>
            <p:ph type="sldNum" sz="quarter" idx="5"/>
          </p:nvPr>
        </p:nvSpPr>
        <p:spPr/>
        <p:txBody>
          <a:bodyPr/>
          <a:lstStyle/>
          <a:p>
            <a:fld id="{FA5FDBB2-FA01-46D0-BF43-6C91E9A0B265}" type="slidenum">
              <a:rPr lang="en-GB" smtClean="0"/>
              <a:t>12</a:t>
            </a:fld>
            <a:endParaRPr lang="en-GB"/>
          </a:p>
        </p:txBody>
      </p:sp>
    </p:spTree>
    <p:extLst>
      <p:ext uri="{BB962C8B-B14F-4D97-AF65-F5344CB8AC3E}">
        <p14:creationId xmlns:p14="http://schemas.microsoft.com/office/powerpoint/2010/main" val="134395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normAutofit/>
          </a:bodyPr>
          <a:lstStyle/>
          <a:p>
            <a:r>
              <a:rPr lang="en-GB" dirty="0"/>
              <a:t>Your future is your choice. We want you to</a:t>
            </a:r>
            <a:r>
              <a:rPr lang="en-GB" baseline="0" dirty="0"/>
              <a:t> feel confident to say... </a:t>
            </a:r>
            <a:r>
              <a:rPr lang="en-GB" dirty="0"/>
              <a:t>‘I know my self, I know what I like, I know what I’m all about’. </a:t>
            </a:r>
          </a:p>
          <a:p>
            <a:endParaRPr lang="en-GB" baseline="0" dirty="0">
              <a:solidFill>
                <a:schemeClr val="tx1"/>
              </a:solidFill>
              <a:latin typeface="Myriad Pro Cond" pitchFamily="34" charset="0"/>
              <a:cs typeface="Arial" pitchFamily="34" charset="0"/>
            </a:endParaRPr>
          </a:p>
          <a:p>
            <a:r>
              <a:rPr lang="en-GB" baseline="0" dirty="0">
                <a:solidFill>
                  <a:schemeClr val="tx1"/>
                </a:solidFill>
                <a:latin typeface="Myriad Pro Cond" pitchFamily="34" charset="0"/>
                <a:cs typeface="Arial" pitchFamily="34" charset="0"/>
              </a:rPr>
              <a:t>This is a big part of our careers: our personalities and our preferences are really important. It’s also said that our personalities and preferences can be divided into colours. Colours have particular traits, and it’s important for you to understand these for a couple of reasons. </a:t>
            </a:r>
          </a:p>
          <a:p>
            <a:endParaRPr lang="en-GB" baseline="0" dirty="0">
              <a:solidFill>
                <a:schemeClr val="tx1"/>
              </a:solidFill>
              <a:latin typeface="Myriad Pro Cond" pitchFamily="34" charset="0"/>
              <a:cs typeface="Arial" pitchFamily="34" charset="0"/>
            </a:endParaRPr>
          </a:p>
          <a:p>
            <a:r>
              <a:rPr lang="en-GB" baseline="0" dirty="0">
                <a:solidFill>
                  <a:schemeClr val="tx1"/>
                </a:solidFill>
                <a:latin typeface="Myriad Pro Cond" pitchFamily="34" charset="0"/>
                <a:cs typeface="Arial" pitchFamily="34" charset="0"/>
              </a:rPr>
              <a:t>Not only can this help you understand other people better, and help you get the best out of them too. Also, if you recognise what colour you are, then others will be able to get the best out of you, your likes and dislikes, your strengths and your weaknesses.</a:t>
            </a:r>
          </a:p>
          <a:p>
            <a:endParaRPr lang="en-GB" baseline="0" dirty="0">
              <a:solidFill>
                <a:schemeClr val="tx1"/>
              </a:solidFill>
              <a:latin typeface="Myriad Pro Cond" pitchFamily="34" charset="0"/>
              <a:cs typeface="Arial" pitchFamily="34" charset="0"/>
            </a:endParaRPr>
          </a:p>
          <a:p>
            <a:endParaRPr lang="en-GB" baseline="0" dirty="0">
              <a:solidFill>
                <a:schemeClr val="tx1"/>
              </a:solidFill>
              <a:latin typeface="Myriad Pro Cond"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defTabSz="1962668">
              <a:defRPr/>
            </a:pPr>
            <a:fld id="{92C9FD01-25D8-4276-99E6-896B4DCE2488}" type="slidenum">
              <a:rPr lang="en-GB">
                <a:solidFill>
                  <a:prstClr val="black"/>
                </a:solidFill>
                <a:latin typeface="Calibri"/>
              </a:rPr>
              <a:pPr defTabSz="1962668">
                <a:defRPr/>
              </a:pPr>
              <a:t>13</a:t>
            </a:fld>
            <a:endParaRPr lang="en-GB"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t>The following famous people all speak another language.  Can you guess which language they speak?</a:t>
            </a:r>
          </a:p>
          <a:p>
            <a:endParaRPr lang="en-US" b="1" dirty="0"/>
          </a:p>
          <a:p>
            <a:r>
              <a:rPr lang="en-US" b="1" dirty="0"/>
              <a:t>Mila Kunis – Russian</a:t>
            </a:r>
          </a:p>
          <a:p>
            <a:r>
              <a:rPr lang="en-US" b="1" dirty="0"/>
              <a:t>Was born in the Ukraine and lived there until the age of seven – so Russian, rather than English, is her native language. What’s more she still speaks Russian with her family and her fluency and ease with both languages makes her a popular ambassador for her work in Russia and former Soviet states.</a:t>
            </a:r>
          </a:p>
          <a:p>
            <a:endParaRPr lang="en-US" b="1" dirty="0"/>
          </a:p>
          <a:p>
            <a:r>
              <a:rPr lang="en-US" b="1" dirty="0"/>
              <a:t>Emma Watson – French</a:t>
            </a:r>
          </a:p>
          <a:p>
            <a:r>
              <a:rPr lang="en-US" b="1" dirty="0"/>
              <a:t>Emma Watson was born in France. Her parents (both of whom are lawyers) are fluent in French whereas Emma Watson can also speak the language but not with much fluency as she moved to England when she was five years old. Still, conversational languages have helped her with the media aspects of her profession: there’s lots of interviews online where she is speaking with interviewers in French. </a:t>
            </a:r>
          </a:p>
          <a:p>
            <a:endParaRPr lang="en-US" b="1" dirty="0"/>
          </a:p>
          <a:p>
            <a:r>
              <a:rPr lang="en-US" b="1" dirty="0"/>
              <a:t>Pep Guardiola - Catalan, Spanish, English, German and Italian</a:t>
            </a:r>
          </a:p>
          <a:p>
            <a:r>
              <a:rPr lang="en-US" b="1" dirty="0"/>
              <a:t>Guardiola took extra tuition between jobs to be able to communicate effectively with his team. This really displays the commitment level needed to be successful where you face a language barrier. </a:t>
            </a:r>
          </a:p>
          <a:p>
            <a:endParaRPr lang="en-US" b="1" dirty="0"/>
          </a:p>
          <a:p>
            <a:r>
              <a:rPr lang="en-US" b="1" dirty="0"/>
              <a:t>J.R.R. Tolkien – </a:t>
            </a:r>
          </a:p>
          <a:p>
            <a:r>
              <a:rPr lang="en-US" b="1" dirty="0"/>
              <a:t>Aside from writing one of the greatest pieces of literature, Lord of the Rings, author J.R.R. Tolkien is also famous for creating fictional languages. It is no secret that Tolkien studied several languages and took inspiration from these to invent 8 or 10 languages, two of which have substantial vocabularies: </a:t>
            </a:r>
            <a:r>
              <a:rPr lang="en-US" b="1" dirty="0" err="1"/>
              <a:t>Qenya</a:t>
            </a:r>
            <a:r>
              <a:rPr lang="en-US" b="1" dirty="0"/>
              <a:t> and Sindarin. He learned Latin, French and German from his mother and *studied several other languages at school and throughout his life. He took a deep interest in learning Germanic language and had gained basic understanding of Middle English, Finnish, Gothic, Greek, Italian, Old Norse, Spanish, Welsh, Medieval Welsh, Danish, Dutch and many more.</a:t>
            </a:r>
          </a:p>
          <a:p>
            <a:endParaRPr lang="en-GB" dirty="0"/>
          </a:p>
        </p:txBody>
      </p:sp>
      <p:sp>
        <p:nvSpPr>
          <p:cNvPr id="4" name="Slide Number Placeholder 3"/>
          <p:cNvSpPr>
            <a:spLocks noGrp="1"/>
          </p:cNvSpPr>
          <p:nvPr>
            <p:ph type="sldNum" sz="quarter" idx="5"/>
          </p:nvPr>
        </p:nvSpPr>
        <p:spPr/>
        <p:txBody>
          <a:bodyPr/>
          <a:lstStyle/>
          <a:p>
            <a:fld id="{FA5FDBB2-FA01-46D0-BF43-6C91E9A0B265}" type="slidenum">
              <a:rPr lang="en-GB" smtClean="0"/>
              <a:t>14</a:t>
            </a:fld>
            <a:endParaRPr lang="en-GB"/>
          </a:p>
        </p:txBody>
      </p:sp>
    </p:spTree>
    <p:extLst>
      <p:ext uri="{BB962C8B-B14F-4D97-AF65-F5344CB8AC3E}">
        <p14:creationId xmlns:p14="http://schemas.microsoft.com/office/powerpoint/2010/main" val="130543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25773063" y="12155488"/>
            <a:ext cx="58343801" cy="32818387"/>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latin typeface="Arial" pitchFamily="34" charset="0"/>
                <a:cs typeface="Arial" pitchFamily="34" charset="0"/>
              </a:rPr>
              <a:t>Learning a new language allows you to connect with different people and their cultures. The ability to use language is at the </a:t>
            </a:r>
            <a:r>
              <a:rPr lang="en-US" dirty="0" err="1">
                <a:latin typeface="Arial" pitchFamily="34" charset="0"/>
                <a:cs typeface="Arial" pitchFamily="34" charset="0"/>
              </a:rPr>
              <a:t>centre</a:t>
            </a:r>
            <a:r>
              <a:rPr lang="en-US" dirty="0">
                <a:latin typeface="Arial" pitchFamily="34" charset="0"/>
                <a:cs typeface="Arial" pitchFamily="34" charset="0"/>
              </a:rPr>
              <a:t> of thinking. You reflect, communicate and develop ideas through language.</a:t>
            </a:r>
          </a:p>
          <a:p>
            <a:endParaRPr lang="en-US" dirty="0">
              <a:latin typeface="Arial" pitchFamily="34" charset="0"/>
              <a:cs typeface="Arial" pitchFamily="34" charset="0"/>
            </a:endParaRPr>
          </a:p>
          <a:p>
            <a:r>
              <a:rPr lang="en-US" dirty="0">
                <a:latin typeface="Arial" pitchFamily="34" charset="0"/>
                <a:cs typeface="Arial" pitchFamily="34" charset="0"/>
              </a:rPr>
              <a:t>French is the second most popular learned language in the world after English, and is spoken in around 30 countries. These include: Belgium, Canada, Switzerland and many countries in central and north Africa. It is one of the official languages of the European Union.</a:t>
            </a:r>
          </a:p>
          <a:p>
            <a:endParaRPr lang="en-US" dirty="0">
              <a:latin typeface="Arial" pitchFamily="34" charset="0"/>
              <a:cs typeface="Arial" pitchFamily="34" charset="0"/>
            </a:endParaRPr>
          </a:p>
          <a:p>
            <a:r>
              <a:rPr lang="en-US" dirty="0">
                <a:latin typeface="Arial" pitchFamily="34" charset="0"/>
                <a:cs typeface="Arial" pitchFamily="34" charset="0"/>
              </a:rPr>
              <a:t>~</a:t>
            </a:r>
          </a:p>
          <a:p>
            <a:r>
              <a:rPr lang="en-US" dirty="0">
                <a:latin typeface="Arial" pitchFamily="34" charset="0"/>
                <a:cs typeface="Arial" pitchFamily="34" charset="0"/>
              </a:rPr>
              <a:t>German is widely spoken in Europe, in countries such as: Austria, Belgium, Luxembourg, Switzerland and, of course, Germany. It is one of the ten most spoken languages in the world. Germany is the biggest economy in Europe and the fourth biggest in the world. So, there are plenty of opportunities to use German in a wide range of industries and </a:t>
            </a:r>
            <a:r>
              <a:rPr lang="en-US" dirty="0" err="1">
                <a:latin typeface="Arial" pitchFamily="34" charset="0"/>
                <a:cs typeface="Arial" pitchFamily="34" charset="0"/>
              </a:rPr>
              <a:t>organisations</a:t>
            </a:r>
            <a:r>
              <a:rPr lang="en-US" dirty="0">
                <a:latin typeface="Arial" pitchFamily="34" charset="0"/>
                <a:cs typeface="Arial" pitchFamily="34" charset="0"/>
              </a:rPr>
              <a:t>. It is one of the top five business languages currently in demand in the UK.</a:t>
            </a:r>
          </a:p>
          <a:p>
            <a:endParaRPr lang="en-US" dirty="0">
              <a:latin typeface="Arial" pitchFamily="34" charset="0"/>
              <a:cs typeface="Arial" pitchFamily="34" charset="0"/>
            </a:endParaRPr>
          </a:p>
          <a:p>
            <a:r>
              <a:rPr lang="en-US" dirty="0">
                <a:latin typeface="Arial" pitchFamily="34" charset="0"/>
                <a:cs typeface="Arial" pitchFamily="34" charset="0"/>
              </a:rPr>
              <a:t>~</a:t>
            </a:r>
          </a:p>
          <a:p>
            <a:r>
              <a:rPr lang="en-US" dirty="0">
                <a:latin typeface="Arial" pitchFamily="34" charset="0"/>
                <a:cs typeface="Arial" pitchFamily="34" charset="0"/>
              </a:rPr>
              <a:t>Spanish is useful for both business and travel. Around 400 million people worldwide speak Spanish, especially in South American countries such as Mexico and Venezuela. Spain is a beautiful country rich in history and culture, making it a popular holiday destination for British people. And, Spain is also an important trading partner of the UK. Many companies need employees who are fluent in one or more European languages. So, learning Spanish gives you many options for your future career.</a:t>
            </a:r>
          </a:p>
          <a:p>
            <a:endParaRPr lang="en-US" dirty="0">
              <a:latin typeface="Arial" pitchFamily="34" charset="0"/>
              <a:cs typeface="Arial" pitchFamily="34" charset="0"/>
            </a:endParaRPr>
          </a:p>
          <a:p>
            <a:r>
              <a:rPr lang="en-US" dirty="0">
                <a:latin typeface="Arial" pitchFamily="34" charset="0"/>
                <a:cs typeface="Arial" pitchFamily="34" charset="0"/>
              </a:rPr>
              <a:t>The skills you develop in Spanish are useful in many different career areas.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277302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434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25773063" y="12155488"/>
            <a:ext cx="58343801" cy="32818387"/>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latin typeface="Arial" pitchFamily="34" charset="0"/>
                <a:cs typeface="Arial" pitchFamily="34" charset="0"/>
              </a:rPr>
              <a:t>Some are fairly obvious, for example, travelling to another country and being able to express yourself clearly. </a:t>
            </a:r>
          </a:p>
          <a:p>
            <a:endParaRPr lang="en-US" dirty="0">
              <a:latin typeface="Arial" pitchFamily="34" charset="0"/>
              <a:cs typeface="Arial" pitchFamily="34" charset="0"/>
            </a:endParaRPr>
          </a:p>
          <a:p>
            <a:r>
              <a:rPr lang="en-US" dirty="0">
                <a:latin typeface="Arial" pitchFamily="34" charset="0"/>
                <a:cs typeface="Arial" pitchFamily="34" charset="0"/>
              </a:rPr>
              <a:t>We will discuss the skills you can develop by learning a language.  Whilst looking at how these could complement other subjects in school or lend well to a variety of careers.</a:t>
            </a:r>
          </a:p>
          <a:p>
            <a:endParaRPr lang="en-US" dirty="0">
              <a:latin typeface="Arial" pitchFamily="34" charset="0"/>
              <a:cs typeface="Arial" pitchFamily="34" charset="0"/>
            </a:endParaRPr>
          </a:p>
          <a:p>
            <a:r>
              <a:rPr lang="en-US" dirty="0">
                <a:latin typeface="Arial" pitchFamily="34" charset="0"/>
                <a:cs typeface="Arial" pitchFamily="34" charset="0"/>
              </a:rPr>
              <a:t>Hopefully, by looking at Modern Languages as an individual subject today, it encourages you to think about the skillset you gain from each of your subjects. </a:t>
            </a:r>
          </a:p>
          <a:p>
            <a:endParaRPr 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GB" dirty="0"/>
              <a:t>Learning a language requires commitment, and requires resilience – when things don't always go right the first time. </a:t>
            </a:r>
          </a:p>
          <a:p>
            <a:endParaRPr lang="en-GB" dirty="0"/>
          </a:p>
          <a:p>
            <a:r>
              <a:rPr lang="en-GB" dirty="0"/>
              <a:t>Think about your Learning style too. At National 5 level, read, listen, talk and write in Spanish, and reflect on how this relates to English. You’ve got written assignments too, and performance </a:t>
            </a:r>
            <a:r>
              <a:rPr lang="en-GB"/>
              <a:t>assessments too. </a:t>
            </a:r>
            <a:endParaRPr lang="en-GB" dirty="0"/>
          </a:p>
          <a:p>
            <a:endParaRPr lang="en-GB" dirty="0"/>
          </a:p>
          <a:p>
            <a:r>
              <a:rPr lang="en-US" b="1" dirty="0"/>
              <a:t>the questions you should be asking</a:t>
            </a:r>
          </a:p>
          <a:p>
            <a:r>
              <a:rPr lang="en-US" b="1" dirty="0"/>
              <a:t>yourselves when deciding whether to</a:t>
            </a:r>
          </a:p>
          <a:p>
            <a:r>
              <a:rPr lang="en-US" b="1" dirty="0"/>
              <a:t>choose that subject </a:t>
            </a:r>
          </a:p>
        </p:txBody>
      </p:sp>
      <p:sp>
        <p:nvSpPr>
          <p:cNvPr id="4" name="Slide Number Placeholder 3"/>
          <p:cNvSpPr>
            <a:spLocks noGrp="1"/>
          </p:cNvSpPr>
          <p:nvPr>
            <p:ph type="sldNum" sz="quarter" idx="5"/>
          </p:nvPr>
        </p:nvSpPr>
        <p:spPr/>
        <p:txBody>
          <a:bodyPr/>
          <a:lstStyle/>
          <a:p>
            <a:fld id="{FA5FDBB2-FA01-46D0-BF43-6C91E9A0B265}" type="slidenum">
              <a:rPr lang="en-GB" smtClean="0"/>
              <a:t>3</a:t>
            </a:fld>
            <a:endParaRPr lang="en-GB"/>
          </a:p>
        </p:txBody>
      </p:sp>
    </p:spTree>
    <p:extLst>
      <p:ext uri="{BB962C8B-B14F-4D97-AF65-F5344CB8AC3E}">
        <p14:creationId xmlns:p14="http://schemas.microsoft.com/office/powerpoint/2010/main" val="224827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cs typeface="Calibri"/>
              </a:rPr>
              <a:t>Communication is a skill we all possess, whether its verbal, written.  When we look to the future, the focus will be on how we communicate and convey ideas effectively and clearly.  </a:t>
            </a:r>
          </a:p>
          <a:p>
            <a:endParaRPr lang="en-US" dirty="0">
              <a:cs typeface="Calibri"/>
            </a:endParaRPr>
          </a:p>
          <a:p>
            <a:r>
              <a:rPr lang="en-US" dirty="0">
                <a:cs typeface="Calibri"/>
              </a:rPr>
              <a:t>#1 skill required in the world of work.</a:t>
            </a:r>
          </a:p>
        </p:txBody>
      </p:sp>
      <p:sp>
        <p:nvSpPr>
          <p:cNvPr id="4" name="Slide Number Placeholder 3"/>
          <p:cNvSpPr>
            <a:spLocks noGrp="1"/>
          </p:cNvSpPr>
          <p:nvPr>
            <p:ph type="sldNum" sz="quarter" idx="5"/>
          </p:nvPr>
        </p:nvSpPr>
        <p:spPr/>
        <p:txBody>
          <a:bodyPr/>
          <a:lstStyle/>
          <a:p>
            <a:fld id="{FA5FDBB2-FA01-46D0-BF43-6C91E9A0B265}" type="slidenum">
              <a:rPr lang="en-GB" smtClean="0"/>
              <a:t>4</a:t>
            </a:fld>
            <a:endParaRPr lang="en-GB"/>
          </a:p>
        </p:txBody>
      </p:sp>
    </p:spTree>
    <p:extLst>
      <p:ext uri="{BB962C8B-B14F-4D97-AF65-F5344CB8AC3E}">
        <p14:creationId xmlns:p14="http://schemas.microsoft.com/office/powerpoint/2010/main" val="404742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t>Linguistics is the science of language, and linguists are scientists who apply the scientific method to questions about the nature and function of language. Linguists conduct formal studies of speech sounds, grammatical structures, and meaning.</a:t>
            </a:r>
          </a:p>
          <a:p>
            <a:endParaRPr lang="en-US" dirty="0"/>
          </a:p>
          <a:p>
            <a:r>
              <a:rPr lang="en-US" dirty="0"/>
              <a:t>But in an artistic sense, languages allow you to be creative with how you communicate, and do it with a bit of flair and imagination. </a:t>
            </a:r>
            <a:endParaRPr lang="en-GB" dirty="0"/>
          </a:p>
        </p:txBody>
      </p:sp>
      <p:sp>
        <p:nvSpPr>
          <p:cNvPr id="4" name="Slide Number Placeholder 3"/>
          <p:cNvSpPr>
            <a:spLocks noGrp="1"/>
          </p:cNvSpPr>
          <p:nvPr>
            <p:ph type="sldNum" sz="quarter" idx="5"/>
          </p:nvPr>
        </p:nvSpPr>
        <p:spPr/>
        <p:txBody>
          <a:bodyPr/>
          <a:lstStyle/>
          <a:p>
            <a:fld id="{FA5FDBB2-FA01-46D0-BF43-6C91E9A0B265}" type="slidenum">
              <a:rPr lang="en-GB" smtClean="0"/>
              <a:t>5</a:t>
            </a:fld>
            <a:endParaRPr lang="en-GB"/>
          </a:p>
        </p:txBody>
      </p:sp>
    </p:spTree>
    <p:extLst>
      <p:ext uri="{BB962C8B-B14F-4D97-AF65-F5344CB8AC3E}">
        <p14:creationId xmlns:p14="http://schemas.microsoft.com/office/powerpoint/2010/main" val="356162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cs typeface="Calibri"/>
              </a:rPr>
              <a:t>Learning a language allows us to focus on the relevant information, what is needed.  Think how valuable a skill that is, in a world where we are stimulated all day, every day, you will be able to filter/sort information to maintain focus.</a:t>
            </a:r>
          </a:p>
          <a:p>
            <a:endParaRPr lang="en-US" dirty="0">
              <a:cs typeface="Calibri"/>
            </a:endParaRPr>
          </a:p>
          <a:p>
            <a:r>
              <a:rPr lang="en-US" dirty="0">
                <a:cs typeface="Calibri"/>
              </a:rPr>
              <a:t>Learning a language is a complex process, with lots of information.  You have to be open minded, solve problems, make decisions, and focus really hard on lots of new and different information. </a:t>
            </a:r>
          </a:p>
        </p:txBody>
      </p:sp>
      <p:sp>
        <p:nvSpPr>
          <p:cNvPr id="4" name="Slide Number Placeholder 3"/>
          <p:cNvSpPr>
            <a:spLocks noGrp="1"/>
          </p:cNvSpPr>
          <p:nvPr>
            <p:ph type="sldNum" sz="quarter" idx="5"/>
          </p:nvPr>
        </p:nvSpPr>
        <p:spPr/>
        <p:txBody>
          <a:bodyPr/>
          <a:lstStyle/>
          <a:p>
            <a:fld id="{FA5FDBB2-FA01-46D0-BF43-6C91E9A0B265}" type="slidenum">
              <a:rPr lang="en-GB" smtClean="0"/>
              <a:t>6</a:t>
            </a:fld>
            <a:endParaRPr lang="en-GB"/>
          </a:p>
        </p:txBody>
      </p:sp>
    </p:spTree>
    <p:extLst>
      <p:ext uri="{BB962C8B-B14F-4D97-AF65-F5344CB8AC3E}">
        <p14:creationId xmlns:p14="http://schemas.microsoft.com/office/powerpoint/2010/main" val="301623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normAutofit/>
          </a:bodyPr>
          <a:lstStyle/>
          <a:p>
            <a:r>
              <a:rPr lang="en-GB" dirty="0"/>
              <a:t>Your future is your choice. We want you to</a:t>
            </a:r>
            <a:r>
              <a:rPr lang="en-GB" baseline="0" dirty="0"/>
              <a:t> feel confident to say... </a:t>
            </a:r>
            <a:r>
              <a:rPr lang="en-GB" dirty="0"/>
              <a:t>‘I know my self, I know what I like, I know what I’m all about’. </a:t>
            </a:r>
          </a:p>
          <a:p>
            <a:endParaRPr lang="en-GB" baseline="0" dirty="0">
              <a:solidFill>
                <a:schemeClr val="tx1"/>
              </a:solidFill>
              <a:latin typeface="Myriad Pro Cond" pitchFamily="34" charset="0"/>
              <a:cs typeface="Arial" pitchFamily="34" charset="0"/>
            </a:endParaRPr>
          </a:p>
          <a:p>
            <a:r>
              <a:rPr lang="en-GB" baseline="0" dirty="0">
                <a:solidFill>
                  <a:schemeClr val="tx1"/>
                </a:solidFill>
                <a:latin typeface="Myriad Pro Cond" pitchFamily="34" charset="0"/>
                <a:cs typeface="Arial" pitchFamily="34" charset="0"/>
              </a:rPr>
              <a:t>We want you to feel positive, upbeat and excited about your future, and we’d like you to start setting goals. </a:t>
            </a:r>
          </a:p>
          <a:p>
            <a:endParaRPr lang="en-GB" baseline="0" dirty="0">
              <a:solidFill>
                <a:schemeClr val="tx1"/>
              </a:solidFill>
              <a:latin typeface="Myriad Pro Cond" pitchFamily="34" charset="0"/>
              <a:cs typeface="Arial" pitchFamily="34" charset="0"/>
            </a:endParaRPr>
          </a:p>
          <a:p>
            <a:r>
              <a:rPr lang="en-GB" baseline="0" dirty="0">
                <a:solidFill>
                  <a:schemeClr val="tx1"/>
                </a:solidFill>
                <a:latin typeface="Myriad Pro Cond" pitchFamily="34" charset="0"/>
                <a:cs typeface="Arial" pitchFamily="34" charset="0"/>
              </a:rPr>
              <a:t>Earlier, we asked what you’d like to achieve in five years time. Now, we’d like you to imagine yourselves five years from now, and to imagine that everything’s gone brilliantly – the best it possibly could be. </a:t>
            </a:r>
          </a:p>
          <a:p>
            <a:endParaRPr lang="en-GB" baseline="0" dirty="0">
              <a:solidFill>
                <a:schemeClr val="tx1"/>
              </a:solidFill>
              <a:latin typeface="Myriad Pro Cond" pitchFamily="34" charset="0"/>
              <a:cs typeface="Arial" pitchFamily="34" charset="0"/>
            </a:endParaRPr>
          </a:p>
          <a:p>
            <a:r>
              <a:rPr lang="en-GB" baseline="0" dirty="0">
                <a:solidFill>
                  <a:schemeClr val="tx1"/>
                </a:solidFill>
                <a:latin typeface="Myriad Pro Cond" pitchFamily="34" charset="0"/>
                <a:cs typeface="Arial" pitchFamily="34" charset="0"/>
              </a:rPr>
              <a:t>We’d like to do a bit of Time Travelling, let you be imaginative and creative, and think about the answers to the questions on this worksheet. </a:t>
            </a:r>
          </a:p>
          <a:p>
            <a:endParaRPr lang="en-GB" baseline="0" dirty="0">
              <a:solidFill>
                <a:schemeClr val="tx1"/>
              </a:solidFill>
              <a:latin typeface="Myriad Pro Cond" pitchFamily="34" charset="0"/>
              <a:cs typeface="Arial" pitchFamily="34" charset="0"/>
            </a:endParaRPr>
          </a:p>
          <a:p>
            <a:r>
              <a:rPr lang="en-GB" b="1" baseline="0" dirty="0">
                <a:solidFill>
                  <a:schemeClr val="tx1"/>
                </a:solidFill>
                <a:latin typeface="Myriad Pro Cond" pitchFamily="34" charset="0"/>
                <a:cs typeface="Arial" pitchFamily="34" charset="0"/>
              </a:rPr>
              <a:t>USE YOUR COMMUNICATION SKILLS, CREATIVITY AND DECISION MAKING SKILLS!</a:t>
            </a:r>
          </a:p>
          <a:p>
            <a:endParaRPr lang="en-GB" baseline="0" dirty="0">
              <a:solidFill>
                <a:schemeClr val="tx1"/>
              </a:solidFill>
              <a:latin typeface="Myriad Pro Cond"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defTabSz="1962668">
              <a:defRPr/>
            </a:pPr>
            <a:fld id="{92C9FD01-25D8-4276-99E6-896B4DCE2488}" type="slidenum">
              <a:rPr lang="en-GB">
                <a:solidFill>
                  <a:prstClr val="black"/>
                </a:solidFill>
                <a:latin typeface="Calibri"/>
              </a:rPr>
              <a:pPr defTabSz="1962668">
                <a:defRPr/>
              </a:pPr>
              <a:t>7</a:t>
            </a:fld>
            <a:endParaRPr lang="en-GB" dirty="0">
              <a:solidFill>
                <a:prstClr val="black"/>
              </a:solidFill>
              <a:latin typeface="Calibri"/>
            </a:endParaRPr>
          </a:p>
        </p:txBody>
      </p:sp>
    </p:spTree>
    <p:extLst>
      <p:ext uri="{BB962C8B-B14F-4D97-AF65-F5344CB8AC3E}">
        <p14:creationId xmlns:p14="http://schemas.microsoft.com/office/powerpoint/2010/main" val="371289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US" dirty="0"/>
              <a:t>Let’s think about the skills and strengths you develop in this subject. If something’s a strength, </a:t>
            </a:r>
            <a:r>
              <a:rPr lang="en-US" dirty="0" err="1"/>
              <a:t>chnaces</a:t>
            </a:r>
            <a:r>
              <a:rPr lang="en-US" dirty="0"/>
              <a:t> are that you’ll enjoy doing it. And at this stage, they can help you work towards your goals.</a:t>
            </a:r>
          </a:p>
          <a:p>
            <a:endParaRPr lang="en-US" dirty="0"/>
          </a:p>
          <a:p>
            <a:r>
              <a:rPr lang="en-US" dirty="0"/>
              <a:t>Here’s what you can achieve when you’re using your strengths:</a:t>
            </a:r>
          </a:p>
          <a:p>
            <a:endParaRPr lang="en-US" dirty="0"/>
          </a:p>
          <a:p>
            <a:r>
              <a:rPr lang="en-US" b="1" dirty="0"/>
              <a:t> You’ll learn fast</a:t>
            </a:r>
          </a:p>
          <a:p>
            <a:r>
              <a:rPr lang="en-US" b="1" dirty="0"/>
              <a:t> You’ll pick up tasks and take in information much quicker if they use your strengths</a:t>
            </a:r>
          </a:p>
          <a:p>
            <a:r>
              <a:rPr lang="en-US" b="1" dirty="0"/>
              <a:t> Enthusiasm</a:t>
            </a:r>
          </a:p>
          <a:p>
            <a:r>
              <a:rPr lang="en-US" b="1" dirty="0"/>
              <a:t> If something plays to your strengths, you’ll be keen to do it. Your teachers will notice your motivation.</a:t>
            </a:r>
          </a:p>
          <a:p>
            <a:r>
              <a:rPr lang="en-US" b="1" dirty="0"/>
              <a:t> Personal development</a:t>
            </a:r>
          </a:p>
          <a:p>
            <a:r>
              <a:rPr lang="en-US" b="1" dirty="0"/>
              <a:t>You learn best in areas where you already have strengths. So, using them helps you</a:t>
            </a:r>
          </a:p>
          <a:p>
            <a:r>
              <a:rPr lang="en-US" b="1" dirty="0"/>
              <a:t>develop.</a:t>
            </a:r>
          </a:p>
          <a:p>
            <a:r>
              <a:rPr lang="en-US" b="1" dirty="0"/>
              <a:t> Confidence</a:t>
            </a:r>
          </a:p>
          <a:p>
            <a:endParaRPr lang="en-US" dirty="0"/>
          </a:p>
          <a:p>
            <a:r>
              <a:rPr lang="en-US" dirty="0"/>
              <a:t>If you’re doing things you do well, you feel confident that you can achieve more.</a:t>
            </a:r>
          </a:p>
        </p:txBody>
      </p:sp>
      <p:sp>
        <p:nvSpPr>
          <p:cNvPr id="4" name="Slide Number Placeholder 3"/>
          <p:cNvSpPr>
            <a:spLocks noGrp="1"/>
          </p:cNvSpPr>
          <p:nvPr>
            <p:ph type="sldNum" sz="quarter" idx="5"/>
          </p:nvPr>
        </p:nvSpPr>
        <p:spPr/>
        <p:txBody>
          <a:bodyPr/>
          <a:lstStyle/>
          <a:p>
            <a:pPr defTabSz="981334">
              <a:defRPr/>
            </a:pPr>
            <a:fld id="{FA5FDBB2-FA01-46D0-BF43-6C91E9A0B265}" type="slidenum">
              <a:rPr lang="en-GB">
                <a:solidFill>
                  <a:prstClr val="black"/>
                </a:solidFill>
                <a:latin typeface="Calibri" panose="020F0502020204030204"/>
              </a:rPr>
              <a:pPr defTabSz="981334">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350233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73063" y="12155488"/>
            <a:ext cx="58343801" cy="32818387"/>
          </a:xfrm>
        </p:spPr>
      </p:sp>
      <p:sp>
        <p:nvSpPr>
          <p:cNvPr id="3" name="Notes Placeholder 2"/>
          <p:cNvSpPr>
            <a:spLocks noGrp="1"/>
          </p:cNvSpPr>
          <p:nvPr>
            <p:ph type="body" idx="1"/>
          </p:nvPr>
        </p:nvSpPr>
        <p:spPr/>
        <p:txBody>
          <a:bodyPr/>
          <a:lstStyle/>
          <a:p>
            <a:r>
              <a:rPr lang="en-GB"/>
              <a:t>Moving forward, the world of work will demand more of a focus on skills.  Shift from qualifications and experience, to the skills you can offer that compliment your qualifications and experience.</a:t>
            </a:r>
            <a:endParaRPr lang="en-US"/>
          </a:p>
        </p:txBody>
      </p:sp>
      <p:sp>
        <p:nvSpPr>
          <p:cNvPr id="4" name="Slide Number Placeholder 3"/>
          <p:cNvSpPr>
            <a:spLocks noGrp="1"/>
          </p:cNvSpPr>
          <p:nvPr>
            <p:ph type="sldNum" sz="quarter" idx="5"/>
          </p:nvPr>
        </p:nvSpPr>
        <p:spPr/>
        <p:txBody>
          <a:bodyPr/>
          <a:lstStyle/>
          <a:p>
            <a:fld id="{FA5FDBB2-FA01-46D0-BF43-6C91E9A0B265}" type="slidenum">
              <a:rPr lang="en-GB" smtClean="0"/>
              <a:t>9</a:t>
            </a:fld>
            <a:endParaRPr lang="en-GB"/>
          </a:p>
        </p:txBody>
      </p:sp>
    </p:spTree>
    <p:extLst>
      <p:ext uri="{BB962C8B-B14F-4D97-AF65-F5344CB8AC3E}">
        <p14:creationId xmlns:p14="http://schemas.microsoft.com/office/powerpoint/2010/main" val="33173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69866934-DC72-46D8-8E47-A94DF145EA3E}" type="slidenum">
              <a:rPr lang="en-GB"/>
              <a:pPr>
                <a:defRPr/>
              </a:pPr>
              <a:t>‹#›</a:t>
            </a:fld>
            <a:endParaRPr lang="en-GB" dirty="0"/>
          </a:p>
        </p:txBody>
      </p:sp>
    </p:spTree>
    <p:extLst>
      <p:ext uri="{BB962C8B-B14F-4D97-AF65-F5344CB8AC3E}">
        <p14:creationId xmlns:p14="http://schemas.microsoft.com/office/powerpoint/2010/main" val="30492076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BD9EE4D8-D770-41A8-9D8B-9926C5259F1D}" type="slidenum">
              <a:rPr lang="en-GB"/>
              <a:pPr>
                <a:defRPr/>
              </a:pPr>
              <a:t>‹#›</a:t>
            </a:fld>
            <a:endParaRPr lang="en-GB" dirty="0"/>
          </a:p>
        </p:txBody>
      </p:sp>
    </p:spTree>
    <p:extLst>
      <p:ext uri="{BB962C8B-B14F-4D97-AF65-F5344CB8AC3E}">
        <p14:creationId xmlns:p14="http://schemas.microsoft.com/office/powerpoint/2010/main" val="356000274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E31964EF-6C3B-4DAB-8899-90605AF11385}" type="slidenum">
              <a:rPr lang="en-GB"/>
              <a:pPr>
                <a:defRPr/>
              </a:pPr>
              <a:t>‹#›</a:t>
            </a:fld>
            <a:endParaRPr lang="en-GB" dirty="0"/>
          </a:p>
        </p:txBody>
      </p:sp>
    </p:spTree>
    <p:extLst>
      <p:ext uri="{BB962C8B-B14F-4D97-AF65-F5344CB8AC3E}">
        <p14:creationId xmlns:p14="http://schemas.microsoft.com/office/powerpoint/2010/main" val="335566450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6125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435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264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75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787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16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9580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909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8BF6E299-EEDB-4F19-9285-BB0BD81BA98E}" type="slidenum">
              <a:rPr lang="en-GB"/>
              <a:pPr>
                <a:defRPr/>
              </a:pPr>
              <a:t>‹#›</a:t>
            </a:fld>
            <a:endParaRPr lang="en-GB" dirty="0"/>
          </a:p>
        </p:txBody>
      </p:sp>
    </p:spTree>
    <p:extLst>
      <p:ext uri="{BB962C8B-B14F-4D97-AF65-F5344CB8AC3E}">
        <p14:creationId xmlns:p14="http://schemas.microsoft.com/office/powerpoint/2010/main" val="358930760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0761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3344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639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546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14635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412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3144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81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355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243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6" name="Slide Number Placeholder 5"/>
          <p:cNvSpPr>
            <a:spLocks noGrp="1"/>
          </p:cNvSpPr>
          <p:nvPr>
            <p:ph type="sldNum" sz="quarter" idx="12"/>
          </p:nvPr>
        </p:nvSpPr>
        <p:spPr/>
        <p:txBody>
          <a:bodyPr/>
          <a:lstStyle>
            <a:lvl1pPr>
              <a:defRPr/>
            </a:lvl1pPr>
          </a:lstStyle>
          <a:p>
            <a:pPr>
              <a:defRPr/>
            </a:pPr>
            <a:fld id="{FC86C88B-E9F2-4D03-BEE2-3F6A994A564D}" type="slidenum">
              <a:rPr lang="en-GB"/>
              <a:pPr>
                <a:defRPr/>
              </a:pPr>
              <a:t>‹#›</a:t>
            </a:fld>
            <a:endParaRPr lang="en-GB" dirty="0"/>
          </a:p>
        </p:txBody>
      </p:sp>
    </p:spTree>
    <p:extLst>
      <p:ext uri="{BB962C8B-B14F-4D97-AF65-F5344CB8AC3E}">
        <p14:creationId xmlns:p14="http://schemas.microsoft.com/office/powerpoint/2010/main" val="373725027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778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5345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959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4919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86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64404E37-D5ED-4570-8D93-5509E9E15527}" type="slidenum">
              <a:rPr lang="en-GB"/>
              <a:pPr>
                <a:defRPr/>
              </a:pPr>
              <a:t>‹#›</a:t>
            </a:fld>
            <a:endParaRPr lang="en-GB" dirty="0"/>
          </a:p>
        </p:txBody>
      </p:sp>
    </p:spTree>
    <p:extLst>
      <p:ext uri="{BB962C8B-B14F-4D97-AF65-F5344CB8AC3E}">
        <p14:creationId xmlns:p14="http://schemas.microsoft.com/office/powerpoint/2010/main" val="392781388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9" name="Slide Number Placeholder 5"/>
          <p:cNvSpPr>
            <a:spLocks noGrp="1"/>
          </p:cNvSpPr>
          <p:nvPr>
            <p:ph type="sldNum" sz="quarter" idx="12"/>
          </p:nvPr>
        </p:nvSpPr>
        <p:spPr/>
        <p:txBody>
          <a:bodyPr/>
          <a:lstStyle>
            <a:lvl1pPr>
              <a:defRPr/>
            </a:lvl1pPr>
          </a:lstStyle>
          <a:p>
            <a:pPr>
              <a:defRPr/>
            </a:pPr>
            <a:fld id="{DACD14AA-E7C8-44CD-B02E-DF3E6111C51B}" type="slidenum">
              <a:rPr lang="en-GB"/>
              <a:pPr>
                <a:defRPr/>
              </a:pPr>
              <a:t>‹#›</a:t>
            </a:fld>
            <a:endParaRPr lang="en-GB" dirty="0"/>
          </a:p>
        </p:txBody>
      </p:sp>
    </p:spTree>
    <p:extLst>
      <p:ext uri="{BB962C8B-B14F-4D97-AF65-F5344CB8AC3E}">
        <p14:creationId xmlns:p14="http://schemas.microsoft.com/office/powerpoint/2010/main" val="393810043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5" name="Slide Number Placeholder 5"/>
          <p:cNvSpPr>
            <a:spLocks noGrp="1"/>
          </p:cNvSpPr>
          <p:nvPr>
            <p:ph type="sldNum" sz="quarter" idx="12"/>
          </p:nvPr>
        </p:nvSpPr>
        <p:spPr/>
        <p:txBody>
          <a:bodyPr/>
          <a:lstStyle>
            <a:lvl1pPr>
              <a:defRPr/>
            </a:lvl1pPr>
          </a:lstStyle>
          <a:p>
            <a:pPr>
              <a:defRPr/>
            </a:pPr>
            <a:fld id="{EE1CA88B-98BD-40AF-A999-92A3D23017EF}" type="slidenum">
              <a:rPr lang="en-GB"/>
              <a:pPr>
                <a:defRPr/>
              </a:pPr>
              <a:t>‹#›</a:t>
            </a:fld>
            <a:endParaRPr lang="en-GB" dirty="0"/>
          </a:p>
        </p:txBody>
      </p:sp>
    </p:spTree>
    <p:extLst>
      <p:ext uri="{BB962C8B-B14F-4D97-AF65-F5344CB8AC3E}">
        <p14:creationId xmlns:p14="http://schemas.microsoft.com/office/powerpoint/2010/main" val="381089394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4" name="Slide Number Placeholder 5"/>
          <p:cNvSpPr>
            <a:spLocks noGrp="1"/>
          </p:cNvSpPr>
          <p:nvPr>
            <p:ph type="sldNum" sz="quarter" idx="12"/>
          </p:nvPr>
        </p:nvSpPr>
        <p:spPr/>
        <p:txBody>
          <a:bodyPr/>
          <a:lstStyle>
            <a:lvl1pPr>
              <a:defRPr/>
            </a:lvl1pPr>
          </a:lstStyle>
          <a:p>
            <a:pPr>
              <a:defRPr/>
            </a:pPr>
            <a:fld id="{5AC2C93F-9EFF-46AB-8C32-6862759C3695}" type="slidenum">
              <a:rPr lang="en-GB"/>
              <a:pPr>
                <a:defRPr/>
              </a:pPr>
              <a:t>‹#›</a:t>
            </a:fld>
            <a:endParaRPr lang="en-GB" dirty="0"/>
          </a:p>
        </p:txBody>
      </p:sp>
    </p:spTree>
    <p:extLst>
      <p:ext uri="{BB962C8B-B14F-4D97-AF65-F5344CB8AC3E}">
        <p14:creationId xmlns:p14="http://schemas.microsoft.com/office/powerpoint/2010/main" val="78584480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9FB37EBF-949F-446E-AC92-17BC3DEC9BE1}" type="slidenum">
              <a:rPr lang="en-GB"/>
              <a:pPr>
                <a:defRPr/>
              </a:pPr>
              <a:t>‹#›</a:t>
            </a:fld>
            <a:endParaRPr lang="en-GB" dirty="0"/>
          </a:p>
        </p:txBody>
      </p:sp>
    </p:spTree>
    <p:extLst>
      <p:ext uri="{BB962C8B-B14F-4D97-AF65-F5344CB8AC3E}">
        <p14:creationId xmlns:p14="http://schemas.microsoft.com/office/powerpoint/2010/main" val="23063848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dirty="0"/>
              <a:t>Skills Development Scotland</a:t>
            </a:r>
          </a:p>
        </p:txBody>
      </p:sp>
      <p:sp>
        <p:nvSpPr>
          <p:cNvPr id="7" name="Slide Number Placeholder 5"/>
          <p:cNvSpPr>
            <a:spLocks noGrp="1"/>
          </p:cNvSpPr>
          <p:nvPr>
            <p:ph type="sldNum" sz="quarter" idx="12"/>
          </p:nvPr>
        </p:nvSpPr>
        <p:spPr/>
        <p:txBody>
          <a:bodyPr/>
          <a:lstStyle>
            <a:lvl1pPr>
              <a:defRPr/>
            </a:lvl1pPr>
          </a:lstStyle>
          <a:p>
            <a:pPr>
              <a:defRPr/>
            </a:pPr>
            <a:fld id="{3BE4FD1C-8B3C-4D25-BD18-18237DDB3EE6}" type="slidenum">
              <a:rPr lang="en-GB"/>
              <a:pPr>
                <a:defRPr/>
              </a:pPr>
              <a:t>‹#›</a:t>
            </a:fld>
            <a:endParaRPr lang="en-GB" dirty="0"/>
          </a:p>
        </p:txBody>
      </p:sp>
    </p:spTree>
    <p:extLst>
      <p:ext uri="{BB962C8B-B14F-4D97-AF65-F5344CB8AC3E}">
        <p14:creationId xmlns:p14="http://schemas.microsoft.com/office/powerpoint/2010/main" val="19403419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5"/>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GB" dirty="0"/>
              <a:t>Skills Development Scotland</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B2A04C-23F0-41FB-A107-291201C782BC}" type="slidenum">
              <a:rPr lang="en-GB"/>
              <a:pPr>
                <a:defRPr/>
              </a:pPr>
              <a:t>‹#›</a:t>
            </a:fld>
            <a:endParaRPr lang="en-GB" dirty="0"/>
          </a:p>
        </p:txBody>
      </p:sp>
    </p:spTree>
    <p:extLst>
      <p:ext uri="{BB962C8B-B14F-4D97-AF65-F5344CB8AC3E}">
        <p14:creationId xmlns:p14="http://schemas.microsoft.com/office/powerpoint/2010/main" val="179988251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med">
    <p:fade/>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12/2/2019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723207493"/>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Skills Development Scotland</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B2A04C-23F0-41FB-A107-291201C782BC}" type="slidenum">
              <a:rPr lang="en-GB" smtClean="0"/>
              <a:pPr>
                <a:defRPr/>
              </a:pPr>
              <a:t>‹#›</a:t>
            </a:fld>
            <a:endParaRPr lang="en-GB" dirty="0"/>
          </a:p>
        </p:txBody>
      </p:sp>
    </p:spTree>
    <p:extLst>
      <p:ext uri="{BB962C8B-B14F-4D97-AF65-F5344CB8AC3E}">
        <p14:creationId xmlns:p14="http://schemas.microsoft.com/office/powerpoint/2010/main" val="7570796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jfM9LKBBh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3847B8-88EE-454D-B4BB-5E3CEEA60BBE}"/>
              </a:ext>
            </a:extLst>
          </p:cNvPr>
          <p:cNvSpPr>
            <a:spLocks noGrp="1"/>
          </p:cNvSpPr>
          <p:nvPr>
            <p:ph type="subTitle" idx="1"/>
          </p:nvPr>
        </p:nvSpPr>
        <p:spPr>
          <a:xfrm>
            <a:off x="5405376" y="1081009"/>
            <a:ext cx="5958841" cy="1388165"/>
          </a:xfrm>
        </p:spPr>
        <p:txBody>
          <a:bodyPr>
            <a:noAutofit/>
          </a:bodyPr>
          <a:lstStyle/>
          <a:p>
            <a:r>
              <a:rPr lang="en-GB" sz="6000" b="1" dirty="0"/>
              <a:t>Why Study A Modern Language?</a:t>
            </a:r>
          </a:p>
          <a:p>
            <a:endParaRPr lang="en-GB" sz="6000" dirty="0"/>
          </a:p>
          <a:p>
            <a:r>
              <a:rPr lang="en-GB" sz="2800" b="1" dirty="0"/>
              <a:t>Ross Phillips</a:t>
            </a:r>
          </a:p>
          <a:p>
            <a:r>
              <a:rPr lang="en-GB" sz="2800" b="1" dirty="0"/>
              <a:t>Careers Adviser @ Linlithgow Academy</a:t>
            </a:r>
          </a:p>
        </p:txBody>
      </p:sp>
      <p:pic>
        <p:nvPicPr>
          <p:cNvPr id="6" name="Picture 5" descr="A close up of a logo&#10;&#10;Description generated with high confidence">
            <a:extLst>
              <a:ext uri="{FF2B5EF4-FFF2-40B4-BE49-F238E27FC236}">
                <a16:creationId xmlns:a16="http://schemas.microsoft.com/office/drawing/2014/main" id="{E69FC2F6-E8DE-4B74-A968-54A172C26357}"/>
              </a:ext>
            </a:extLst>
          </p:cNvPr>
          <p:cNvPicPr>
            <a:picLocks noChangeAspect="1"/>
          </p:cNvPicPr>
          <p:nvPr/>
        </p:nvPicPr>
        <p:blipFill rotWithShape="1">
          <a:blip r:embed="rId3">
            <a:extLst>
              <a:ext uri="{28A0092B-C50C-407E-A947-70E740481C1C}">
                <a14:useLocalDpi xmlns:a14="http://schemas.microsoft.com/office/drawing/2010/main" val="0"/>
              </a:ext>
            </a:extLst>
          </a:blip>
          <a:srcRect r="-2" b="9408"/>
          <a:stretch/>
        </p:blipFill>
        <p:spPr>
          <a:xfrm>
            <a:off x="403747" y="257175"/>
            <a:ext cx="4197096" cy="3919728"/>
          </a:xfrm>
          <a:prstGeom prst="rect">
            <a:avLst/>
          </a:prstGeom>
        </p:spPr>
      </p:pic>
      <p:pic>
        <p:nvPicPr>
          <p:cNvPr id="28" name="Picture 5" descr="SDS_A4_Core_Marque_PMS3155.png">
            <a:extLst>
              <a:ext uri="{FF2B5EF4-FFF2-40B4-BE49-F238E27FC236}">
                <a16:creationId xmlns:a16="http://schemas.microsoft.com/office/drawing/2014/main" id="{186652E3-C5F6-428C-8880-CBFCD75555D2}"/>
              </a:ext>
            </a:extLst>
          </p:cNvPr>
          <p:cNvPicPr>
            <a:picLocks noChangeAspect="1"/>
          </p:cNvPicPr>
          <p:nvPr/>
        </p:nvPicPr>
        <p:blipFill rotWithShape="1">
          <a:blip r:embed="rId4">
            <a:extLst>
              <a:ext uri="{28A0092B-C50C-407E-A947-70E740481C1C}">
                <a14:useLocalDpi xmlns:a14="http://schemas.microsoft.com/office/drawing/2010/main" val="0"/>
              </a:ext>
            </a:extLst>
          </a:blip>
          <a:srcRect t="6291" r="-2" b="3543"/>
          <a:stretch/>
        </p:blipFill>
        <p:spPr bwMode="auto">
          <a:xfrm>
            <a:off x="401063" y="4176905"/>
            <a:ext cx="4199780" cy="2446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48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27A282-E514-417B-8C85-7D0E5811891B}"/>
              </a:ext>
            </a:extLst>
          </p:cNvPr>
          <p:cNvSpPr txBox="1"/>
          <p:nvPr/>
        </p:nvSpPr>
        <p:spPr>
          <a:xfrm>
            <a:off x="528321" y="367563"/>
            <a:ext cx="6190979" cy="1325563"/>
          </a:xfrm>
          <a:prstGeom prst="rect">
            <a:avLst/>
          </a:prstGeom>
        </p:spPr>
        <p:txBody>
          <a:bodyPr vert="horz" lIns="91440" tIns="45720" rIns="91440" bIns="45720" rtlCol="0" anchor="ctr">
            <a:noAutofit/>
          </a:bodyPr>
          <a:lstStyle/>
          <a:p>
            <a:pPr defTabSz="914377">
              <a:lnSpc>
                <a:spcPct val="90000"/>
              </a:lnSpc>
              <a:spcBef>
                <a:spcPct val="0"/>
              </a:spcBef>
              <a:spcAft>
                <a:spcPts val="600"/>
              </a:spcAft>
              <a:defRPr/>
            </a:pPr>
            <a:r>
              <a:rPr lang="en-US" sz="4000" b="1" dirty="0">
                <a:solidFill>
                  <a:prstClr val="black"/>
                </a:solidFill>
                <a:latin typeface="Calibri Light" panose="020F0302020204030204"/>
              </a:rPr>
              <a:t>When considering studying a language, it is important to think about your HORIZONS.</a:t>
            </a:r>
          </a:p>
        </p:txBody>
      </p:sp>
      <p:sp>
        <p:nvSpPr>
          <p:cNvPr id="7" name="TextBox 6">
            <a:extLst>
              <a:ext uri="{FF2B5EF4-FFF2-40B4-BE49-F238E27FC236}">
                <a16:creationId xmlns:a16="http://schemas.microsoft.com/office/drawing/2014/main" id="{8CD136C6-D492-4CBE-8824-CB6BE20567FE}"/>
              </a:ext>
            </a:extLst>
          </p:cNvPr>
          <p:cNvSpPr txBox="1"/>
          <p:nvPr/>
        </p:nvSpPr>
        <p:spPr>
          <a:xfrm>
            <a:off x="762001" y="2279020"/>
            <a:ext cx="5957299" cy="4467223"/>
          </a:xfrm>
          <a:prstGeom prst="rect">
            <a:avLst/>
          </a:prstGeom>
        </p:spPr>
        <p:txBody>
          <a:bodyPr vert="horz" lIns="91440" tIns="45720" rIns="91440" bIns="45720" rtlCol="0" anchor="t">
            <a:normAutofit fontScale="92500"/>
          </a:bodyPr>
          <a:lstStyle/>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planning on staying until S6?</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thinking of leaving school sooner?</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already thinking about University?</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How about your other options?</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What are you going to need for your future?</a:t>
            </a:r>
          </a:p>
        </p:txBody>
      </p:sp>
      <p:pic>
        <p:nvPicPr>
          <p:cNvPr id="2" name="Picture 1">
            <a:extLst>
              <a:ext uri="{FF2B5EF4-FFF2-40B4-BE49-F238E27FC236}">
                <a16:creationId xmlns:a16="http://schemas.microsoft.com/office/drawing/2014/main" id="{2393D5E6-992C-45E9-9526-BE4CC45CD1CD}"/>
              </a:ext>
            </a:extLst>
          </p:cNvPr>
          <p:cNvPicPr>
            <a:picLocks noChangeAspect="1"/>
          </p:cNvPicPr>
          <p:nvPr/>
        </p:nvPicPr>
        <p:blipFill>
          <a:blip r:embed="rId3"/>
          <a:stretch>
            <a:fillRect/>
          </a:stretch>
        </p:blipFill>
        <p:spPr>
          <a:xfrm>
            <a:off x="6444081" y="631783"/>
            <a:ext cx="5219603" cy="5206488"/>
          </a:xfrm>
          <a:prstGeom prst="rect">
            <a:avLst/>
          </a:prstGeom>
        </p:spPr>
      </p:pic>
    </p:spTree>
    <p:extLst>
      <p:ext uri="{BB962C8B-B14F-4D97-AF65-F5344CB8AC3E}">
        <p14:creationId xmlns:p14="http://schemas.microsoft.com/office/powerpoint/2010/main" val="38156508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ign with black text&#10;&#10;Description generated with very high confidence">
            <a:hlinkClick r:id="rId3"/>
            <a:extLst>
              <a:ext uri="{FF2B5EF4-FFF2-40B4-BE49-F238E27FC236}">
                <a16:creationId xmlns:a16="http://schemas.microsoft.com/office/drawing/2014/main" id="{C5908E0A-1589-4948-9B9F-A0C725F1C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911" y="2474459"/>
            <a:ext cx="6768161" cy="3914368"/>
          </a:xfrm>
          <a:prstGeom prst="rect">
            <a:avLst/>
          </a:prstGeom>
        </p:spPr>
      </p:pic>
      <p:pic>
        <p:nvPicPr>
          <p:cNvPr id="3" name="Picture 2">
            <a:extLst>
              <a:ext uri="{FF2B5EF4-FFF2-40B4-BE49-F238E27FC236}">
                <a16:creationId xmlns:a16="http://schemas.microsoft.com/office/drawing/2014/main" id="{C660667B-F4FA-4862-B8C3-B46CF6B4409A}"/>
              </a:ext>
            </a:extLst>
          </p:cNvPr>
          <p:cNvPicPr>
            <a:picLocks noChangeAspect="1"/>
          </p:cNvPicPr>
          <p:nvPr/>
        </p:nvPicPr>
        <p:blipFill>
          <a:blip r:embed="rId5"/>
          <a:stretch>
            <a:fillRect/>
          </a:stretch>
        </p:blipFill>
        <p:spPr>
          <a:xfrm>
            <a:off x="0" y="469176"/>
            <a:ext cx="12192000" cy="1555569"/>
          </a:xfrm>
          <a:prstGeom prst="rect">
            <a:avLst/>
          </a:prstGeom>
        </p:spPr>
      </p:pic>
      <p:sp>
        <p:nvSpPr>
          <p:cNvPr id="2" name="TextBox 1">
            <a:extLst>
              <a:ext uri="{FF2B5EF4-FFF2-40B4-BE49-F238E27FC236}">
                <a16:creationId xmlns:a16="http://schemas.microsoft.com/office/drawing/2014/main" id="{D6B50BA3-8FD0-4749-9899-DF3946B7BE3E}"/>
              </a:ext>
            </a:extLst>
          </p:cNvPr>
          <p:cNvSpPr txBox="1"/>
          <p:nvPr/>
        </p:nvSpPr>
        <p:spPr>
          <a:xfrm>
            <a:off x="1372142" y="585239"/>
            <a:ext cx="896112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dirty="0">
                <a:solidFill>
                  <a:schemeClr val="bg1"/>
                </a:solidFill>
                <a:cs typeface="Calibri"/>
              </a:rPr>
              <a:t>What Will The World of Work Look Like In Ten Years Time?</a:t>
            </a:r>
          </a:p>
        </p:txBody>
      </p:sp>
    </p:spTree>
    <p:extLst>
      <p:ext uri="{BB962C8B-B14F-4D97-AF65-F5344CB8AC3E}">
        <p14:creationId xmlns:p14="http://schemas.microsoft.com/office/powerpoint/2010/main" val="41136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CAC51E2-FFDC-438E-8527-BC55816EA7AD}"/>
              </a:ext>
            </a:extLst>
          </p:cNvPr>
          <p:cNvGraphicFramePr/>
          <p:nvPr>
            <p:extLst/>
          </p:nvPr>
        </p:nvGraphicFramePr>
        <p:xfrm>
          <a:off x="565266" y="408215"/>
          <a:ext cx="11371811" cy="617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0796A70-A91F-41EB-94C0-8D3D0726A247}"/>
              </a:ext>
            </a:extLst>
          </p:cNvPr>
          <p:cNvPicPr>
            <a:picLocks noChangeAspect="1"/>
          </p:cNvPicPr>
          <p:nvPr/>
        </p:nvPicPr>
        <p:blipFill>
          <a:blip r:embed="rId8"/>
          <a:stretch>
            <a:fillRect/>
          </a:stretch>
        </p:blipFill>
        <p:spPr>
          <a:xfrm>
            <a:off x="0" y="274323"/>
            <a:ext cx="12192000" cy="1058091"/>
          </a:xfrm>
          <a:prstGeom prst="rect">
            <a:avLst/>
          </a:prstGeom>
        </p:spPr>
      </p:pic>
      <p:sp>
        <p:nvSpPr>
          <p:cNvPr id="5" name="TextBox 4">
            <a:extLst>
              <a:ext uri="{FF2B5EF4-FFF2-40B4-BE49-F238E27FC236}">
                <a16:creationId xmlns:a16="http://schemas.microsoft.com/office/drawing/2014/main" id="{88A8CE5C-724C-4EB9-9947-5AE1C4508B31}"/>
              </a:ext>
            </a:extLst>
          </p:cNvPr>
          <p:cNvSpPr txBox="1"/>
          <p:nvPr/>
        </p:nvSpPr>
        <p:spPr>
          <a:xfrm>
            <a:off x="1101760" y="480203"/>
            <a:ext cx="9988483" cy="646331"/>
          </a:xfrm>
          <a:prstGeom prst="rect">
            <a:avLst/>
          </a:prstGeom>
          <a:noFill/>
        </p:spPr>
        <p:txBody>
          <a:bodyPr wrap="square" rtlCol="0">
            <a:spAutoFit/>
          </a:bodyPr>
          <a:lstStyle/>
          <a:p>
            <a:pPr algn="ctr" defTabSz="914377" fontAlgn="base">
              <a:spcBef>
                <a:spcPct val="0"/>
              </a:spcBef>
              <a:spcAft>
                <a:spcPct val="0"/>
              </a:spcAft>
            </a:pPr>
            <a:r>
              <a:rPr lang="en-GB" sz="3600" dirty="0">
                <a:solidFill>
                  <a:prstClr val="white"/>
                </a:solidFill>
                <a:latin typeface="Arial" panose="020B0604020202020204" pitchFamily="34" charset="0"/>
                <a:cs typeface="Arial" panose="020B0604020202020204" pitchFamily="34" charset="0"/>
              </a:rPr>
              <a:t>Meta Skills: Skills For The Future</a:t>
            </a:r>
          </a:p>
        </p:txBody>
      </p:sp>
    </p:spTree>
    <p:extLst>
      <p:ext uri="{BB962C8B-B14F-4D97-AF65-F5344CB8AC3E}">
        <p14:creationId xmlns:p14="http://schemas.microsoft.com/office/powerpoint/2010/main" val="288667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A1B787-0A8B-1C4A-89E2-62A45A527F08}"/>
              </a:ext>
            </a:extLst>
          </p:cNvPr>
          <p:cNvSpPr/>
          <p:nvPr/>
        </p:nvSpPr>
        <p:spPr>
          <a:xfrm>
            <a:off x="0" y="0"/>
            <a:ext cx="12192000" cy="6885384"/>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US">
              <a:solidFill>
                <a:prstClr val="white"/>
              </a:solidFill>
              <a:latin typeface="Calibri"/>
            </a:endParaRPr>
          </a:p>
        </p:txBody>
      </p:sp>
      <p:sp>
        <p:nvSpPr>
          <p:cNvPr id="8" name="TextBox 7"/>
          <p:cNvSpPr txBox="1"/>
          <p:nvPr/>
        </p:nvSpPr>
        <p:spPr>
          <a:xfrm>
            <a:off x="2711624" y="749812"/>
            <a:ext cx="6264696" cy="1569660"/>
          </a:xfrm>
          <a:prstGeom prst="rect">
            <a:avLst/>
          </a:prstGeom>
          <a:noFill/>
        </p:spPr>
        <p:txBody>
          <a:bodyPr wrap="square" rtlCol="0">
            <a:spAutoFit/>
          </a:bodyPr>
          <a:lstStyle/>
          <a:p>
            <a:pPr algn="ctr" defTabSz="914377" fontAlgn="base">
              <a:spcBef>
                <a:spcPct val="0"/>
              </a:spcBef>
              <a:spcAft>
                <a:spcPct val="0"/>
              </a:spcAft>
            </a:pPr>
            <a:r>
              <a:rPr lang="en-GB" sz="9600" dirty="0">
                <a:solidFill>
                  <a:prstClr val="white"/>
                </a:solidFill>
                <a:latin typeface="Arial" pitchFamily="34" charset="0"/>
                <a:cs typeface="Arial" pitchFamily="34" charset="0"/>
              </a:rPr>
              <a:t>Activity!</a:t>
            </a:r>
          </a:p>
        </p:txBody>
      </p:sp>
      <p:pic>
        <p:nvPicPr>
          <p:cNvPr id="9" name="Picture 3" descr="d:\Users\ashcroftj\Desktop\brain.png"/>
          <p:cNvPicPr>
            <a:picLocks noChangeAspect="1" noChangeArrowheads="1"/>
          </p:cNvPicPr>
          <p:nvPr/>
        </p:nvPicPr>
        <p:blipFill>
          <a:blip r:embed="rId3" cstate="screen"/>
          <a:srcRect/>
          <a:stretch>
            <a:fillRect/>
          </a:stretch>
        </p:blipFill>
        <p:spPr bwMode="auto">
          <a:xfrm>
            <a:off x="3250967" y="2565230"/>
            <a:ext cx="5187504" cy="366575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3D936BA-762F-4079-8939-DB2CA21C156B}"/>
              </a:ext>
            </a:extLst>
          </p:cNvPr>
          <p:cNvPicPr>
            <a:picLocks noChangeAspect="1"/>
          </p:cNvPicPr>
          <p:nvPr/>
        </p:nvPicPr>
        <p:blipFill rotWithShape="1">
          <a:blip r:embed="rId3"/>
          <a:srcRect t="23736" r="-3" b="17683"/>
          <a:stretch/>
        </p:blipFill>
        <p:spPr>
          <a:xfrm>
            <a:off x="20" y="10"/>
            <a:ext cx="7215381" cy="2969294"/>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 name="Picture 9">
            <a:extLst>
              <a:ext uri="{FF2B5EF4-FFF2-40B4-BE49-F238E27FC236}">
                <a16:creationId xmlns:a16="http://schemas.microsoft.com/office/drawing/2014/main" id="{9E2E1562-3735-41D0-BC8C-0CB54F2F4B6E}"/>
              </a:ext>
            </a:extLst>
          </p:cNvPr>
          <p:cNvPicPr>
            <a:picLocks noChangeAspect="1"/>
          </p:cNvPicPr>
          <p:nvPr/>
        </p:nvPicPr>
        <p:blipFill rotWithShape="1">
          <a:blip r:embed="rId4"/>
          <a:srcRect r="-3" b="8653"/>
          <a:stretch/>
        </p:blipFill>
        <p:spPr>
          <a:xfrm>
            <a:off x="5622236" y="11"/>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8" name="Picture 7">
            <a:extLst>
              <a:ext uri="{FF2B5EF4-FFF2-40B4-BE49-F238E27FC236}">
                <a16:creationId xmlns:a16="http://schemas.microsoft.com/office/drawing/2014/main" id="{F375F2B2-93B1-48DE-8899-C24A4C03A7FB}"/>
              </a:ext>
            </a:extLst>
          </p:cNvPr>
          <p:cNvPicPr>
            <a:picLocks noChangeAspect="1"/>
          </p:cNvPicPr>
          <p:nvPr/>
        </p:nvPicPr>
        <p:blipFill rotWithShape="1">
          <a:blip r:embed="rId5"/>
          <a:srcRect t="6833" b="27247"/>
          <a:stretch/>
        </p:blipFill>
        <p:spPr>
          <a:xfrm>
            <a:off x="4182015" y="3887895"/>
            <a:ext cx="8009991" cy="2970107"/>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6" name="Picture 5">
            <a:extLst>
              <a:ext uri="{FF2B5EF4-FFF2-40B4-BE49-F238E27FC236}">
                <a16:creationId xmlns:a16="http://schemas.microsoft.com/office/drawing/2014/main" id="{FD1D45C7-7181-4D18-A6CA-143C1166C4C9}"/>
              </a:ext>
            </a:extLst>
          </p:cNvPr>
          <p:cNvPicPr>
            <a:picLocks noChangeAspect="1"/>
          </p:cNvPicPr>
          <p:nvPr/>
        </p:nvPicPr>
        <p:blipFill rotWithShape="1">
          <a:blip r:embed="rId6"/>
          <a:srcRect r="6892" b="-3"/>
          <a:stretch/>
        </p:blipFill>
        <p:spPr>
          <a:xfrm>
            <a:off x="3" y="3106464"/>
            <a:ext cx="6209553" cy="3751536"/>
          </a:xfrm>
          <a:custGeom>
            <a:avLst/>
            <a:gdLst>
              <a:gd name="connsiteX0" fmla="*/ 0 w 6209553"/>
              <a:gd name="connsiteY0" fmla="*/ 0 h 3751536"/>
              <a:gd name="connsiteX1" fmla="*/ 5776701 w 6209553"/>
              <a:gd name="connsiteY1" fmla="*/ 0 h 3751536"/>
              <a:gd name="connsiteX2" fmla="*/ 4041567 w 6209553"/>
              <a:gd name="connsiteY2" fmla="*/ 3746529 h 3751536"/>
              <a:gd name="connsiteX3" fmla="*/ 6209553 w 6209553"/>
              <a:gd name="connsiteY3" fmla="*/ 3746529 h 3751536"/>
              <a:gd name="connsiteX4" fmla="*/ 6209553 w 6209553"/>
              <a:gd name="connsiteY4" fmla="*/ 3746530 h 3751536"/>
              <a:gd name="connsiteX5" fmla="*/ 1647632 w 6209553"/>
              <a:gd name="connsiteY5" fmla="*/ 3746530 h 3751536"/>
              <a:gd name="connsiteX6" fmla="*/ 1647632 w 6209553"/>
              <a:gd name="connsiteY6" fmla="*/ 3751536 h 3751536"/>
              <a:gd name="connsiteX7" fmla="*/ 0 w 6209553"/>
              <a:gd name="connsiteY7" fmla="*/ 3751536 h 37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14407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57A2C0-0093-F947-A7A4-730F07A81263}"/>
              </a:ext>
            </a:extLst>
          </p:cNvPr>
          <p:cNvSpPr/>
          <p:nvPr/>
        </p:nvSpPr>
        <p:spPr>
          <a:xfrm>
            <a:off x="0" y="216024"/>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defRPr/>
            </a:pPr>
            <a:endParaRPr lang="en-GB" dirty="0">
              <a:solidFill>
                <a:prstClr val="white"/>
              </a:solidFill>
              <a:latin typeface="Calibri"/>
            </a:endParaRPr>
          </a:p>
        </p:txBody>
      </p:sp>
      <p:sp>
        <p:nvSpPr>
          <p:cNvPr id="7" name="TextBox 6">
            <a:extLst>
              <a:ext uri="{FF2B5EF4-FFF2-40B4-BE49-F238E27FC236}">
                <a16:creationId xmlns:a16="http://schemas.microsoft.com/office/drawing/2014/main" id="{4541C49F-45DA-224C-8475-C7188ADF8EAD}"/>
              </a:ext>
            </a:extLst>
          </p:cNvPr>
          <p:cNvSpPr txBox="1"/>
          <p:nvPr/>
        </p:nvSpPr>
        <p:spPr>
          <a:xfrm>
            <a:off x="1403464" y="347221"/>
            <a:ext cx="9385070" cy="646331"/>
          </a:xfrm>
          <a:prstGeom prst="rect">
            <a:avLst/>
          </a:prstGeom>
          <a:noFill/>
        </p:spPr>
        <p:txBody>
          <a:bodyPr wrap="none" rtlCol="0">
            <a:spAutoFit/>
          </a:bodyPr>
          <a:lstStyle/>
          <a:p>
            <a:pPr defTabSz="914377" fontAlgn="base">
              <a:spcBef>
                <a:spcPct val="0"/>
              </a:spcBef>
              <a:spcAft>
                <a:spcPct val="0"/>
              </a:spcAft>
              <a:defRPr/>
            </a:pPr>
            <a:r>
              <a:rPr lang="en-GB" sz="3600" dirty="0">
                <a:solidFill>
                  <a:prstClr val="white"/>
                </a:solidFill>
                <a:latin typeface="Arial" panose="020B0604020202020204" pitchFamily="34" charset="0"/>
                <a:cs typeface="Arial" panose="020B0604020202020204" pitchFamily="34" charset="0"/>
              </a:rPr>
              <a:t>Where Could A Modern Language Take You?</a:t>
            </a:r>
          </a:p>
        </p:txBody>
      </p:sp>
      <p:pic>
        <p:nvPicPr>
          <p:cNvPr id="2" name="Picture 1">
            <a:extLst>
              <a:ext uri="{FF2B5EF4-FFF2-40B4-BE49-F238E27FC236}">
                <a16:creationId xmlns:a16="http://schemas.microsoft.com/office/drawing/2014/main" id="{90D23450-72B4-447D-A406-40E18C3D3D4C}"/>
              </a:ext>
            </a:extLst>
          </p:cNvPr>
          <p:cNvPicPr>
            <a:picLocks noChangeAspect="1"/>
          </p:cNvPicPr>
          <p:nvPr/>
        </p:nvPicPr>
        <p:blipFill>
          <a:blip r:embed="rId3"/>
          <a:stretch>
            <a:fillRect/>
          </a:stretch>
        </p:blipFill>
        <p:spPr>
          <a:xfrm>
            <a:off x="831650" y="1717161"/>
            <a:ext cx="10528705" cy="3920068"/>
          </a:xfrm>
          <a:prstGeom prst="rect">
            <a:avLst/>
          </a:prstGeom>
        </p:spPr>
      </p:pic>
    </p:spTree>
    <p:extLst>
      <p:ext uri="{BB962C8B-B14F-4D97-AF65-F5344CB8AC3E}">
        <p14:creationId xmlns:p14="http://schemas.microsoft.com/office/powerpoint/2010/main" val="141077130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420C7-BA5D-45EA-9815-AB986224A6AA}"/>
              </a:ext>
            </a:extLst>
          </p:cNvPr>
          <p:cNvSpPr/>
          <p:nvPr/>
        </p:nvSpPr>
        <p:spPr>
          <a:xfrm>
            <a:off x="0" y="0"/>
            <a:ext cx="12192000"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GB" dirty="0">
              <a:solidFill>
                <a:prstClr val="white"/>
              </a:solidFill>
              <a:latin typeface="Calibri"/>
            </a:endParaRPr>
          </a:p>
        </p:txBody>
      </p:sp>
      <p:sp>
        <p:nvSpPr>
          <p:cNvPr id="5" name="TextBox 4">
            <a:extLst>
              <a:ext uri="{FF2B5EF4-FFF2-40B4-BE49-F238E27FC236}">
                <a16:creationId xmlns:a16="http://schemas.microsoft.com/office/drawing/2014/main" id="{49599A70-DF6C-4445-9A35-48EEFB6702D8}"/>
              </a:ext>
            </a:extLst>
          </p:cNvPr>
          <p:cNvSpPr txBox="1"/>
          <p:nvPr/>
        </p:nvSpPr>
        <p:spPr>
          <a:xfrm>
            <a:off x="3595076" y="899492"/>
            <a:ext cx="5001848" cy="707886"/>
          </a:xfrm>
          <a:prstGeom prst="rect">
            <a:avLst/>
          </a:prstGeom>
          <a:noFill/>
        </p:spPr>
        <p:txBody>
          <a:bodyPr wrap="square" rtlCol="0">
            <a:spAutoFit/>
          </a:bodyPr>
          <a:lstStyle/>
          <a:p>
            <a:pPr defTabSz="914377" fontAlgn="base">
              <a:spcBef>
                <a:spcPct val="0"/>
              </a:spcBef>
              <a:spcAft>
                <a:spcPct val="0"/>
              </a:spcAft>
            </a:pPr>
            <a:r>
              <a:rPr lang="en-GB" sz="4000" b="1" dirty="0">
                <a:solidFill>
                  <a:prstClr val="white"/>
                </a:solidFill>
                <a:latin typeface="Arial" panose="020B0604020202020204" pitchFamily="34" charset="0"/>
                <a:cs typeface="Arial" panose="020B0604020202020204" pitchFamily="34" charset="0"/>
              </a:rPr>
              <a:t>Thanks everybody!</a:t>
            </a:r>
          </a:p>
        </p:txBody>
      </p:sp>
      <p:sp>
        <p:nvSpPr>
          <p:cNvPr id="6" name="TextBox 5">
            <a:extLst>
              <a:ext uri="{FF2B5EF4-FFF2-40B4-BE49-F238E27FC236}">
                <a16:creationId xmlns:a16="http://schemas.microsoft.com/office/drawing/2014/main" id="{5EFCDC57-7F91-4623-92F4-6F258544CC0E}"/>
              </a:ext>
            </a:extLst>
          </p:cNvPr>
          <p:cNvSpPr txBox="1"/>
          <p:nvPr/>
        </p:nvSpPr>
        <p:spPr>
          <a:xfrm>
            <a:off x="2783632" y="1748723"/>
            <a:ext cx="6624736" cy="6124754"/>
          </a:xfrm>
          <a:prstGeom prst="rect">
            <a:avLst/>
          </a:prstGeom>
          <a:noFill/>
        </p:spPr>
        <p:txBody>
          <a:bodyPr wrap="square" rtlCol="0">
            <a:spAutoFit/>
          </a:bodyPr>
          <a:lstStyle/>
          <a:p>
            <a:pPr algn="ctr" defTabSz="914377" fontAlgn="base">
              <a:spcBef>
                <a:spcPct val="0"/>
              </a:spcBef>
              <a:spcAft>
                <a:spcPct val="0"/>
              </a:spcAft>
            </a:pPr>
            <a:r>
              <a:rPr lang="en-GB" sz="2800" dirty="0">
                <a:solidFill>
                  <a:prstClr val="white"/>
                </a:solidFill>
                <a:latin typeface="Arial" panose="020B0604020202020204" pitchFamily="34" charset="0"/>
                <a:cs typeface="Arial" panose="020B0604020202020204" pitchFamily="34" charset="0"/>
              </a:rPr>
              <a:t>If you’d like to speak with me about you and your career at any point, please find me in the Careers Interview Room, in the library.</a:t>
            </a:r>
          </a:p>
          <a:p>
            <a:pPr algn="ctr" defTabSz="914377" fontAlgn="base">
              <a:spcBef>
                <a:spcPct val="0"/>
              </a:spcBef>
              <a:spcAft>
                <a:spcPct val="0"/>
              </a:spcAft>
            </a:pPr>
            <a:endParaRPr lang="en-GB" sz="2800" dirty="0">
              <a:solidFill>
                <a:prstClr val="white"/>
              </a:solidFill>
              <a:latin typeface="Arial" panose="020B0604020202020204" pitchFamily="34" charset="0"/>
              <a:cs typeface="Arial" panose="020B0604020202020204" pitchFamily="34" charset="0"/>
            </a:endParaRPr>
          </a:p>
          <a:p>
            <a:pPr algn="ctr" defTabSz="914377" fontAlgn="base">
              <a:spcBef>
                <a:spcPct val="0"/>
              </a:spcBef>
              <a:spcAft>
                <a:spcPct val="0"/>
              </a:spcAft>
            </a:pPr>
            <a:r>
              <a:rPr lang="en-GB" sz="2800" dirty="0">
                <a:solidFill>
                  <a:prstClr val="white"/>
                </a:solidFill>
                <a:latin typeface="Arial" panose="020B0604020202020204" pitchFamily="34" charset="0"/>
                <a:cs typeface="Arial" panose="020B0604020202020204" pitchFamily="34" charset="0"/>
              </a:rPr>
              <a:t>If you’ve not yet been offered a careers appointment since I saw you in PSE, don’t worry – this will happen before Christmas!</a:t>
            </a:r>
          </a:p>
          <a:p>
            <a:pPr algn="ctr" defTabSz="914377" fontAlgn="base">
              <a:spcBef>
                <a:spcPct val="0"/>
              </a:spcBef>
              <a:spcAft>
                <a:spcPct val="0"/>
              </a:spcAft>
            </a:pPr>
            <a:endParaRPr lang="en-GB" sz="2800" dirty="0">
              <a:solidFill>
                <a:prstClr val="white"/>
              </a:solidFill>
              <a:latin typeface="Arial" panose="020B0604020202020204" pitchFamily="34" charset="0"/>
              <a:cs typeface="Arial" panose="020B0604020202020204" pitchFamily="34" charset="0"/>
            </a:endParaRPr>
          </a:p>
          <a:p>
            <a:pPr algn="ctr" defTabSz="914377" fontAlgn="base">
              <a:spcBef>
                <a:spcPct val="0"/>
              </a:spcBef>
              <a:spcAft>
                <a:spcPct val="0"/>
              </a:spcAft>
            </a:pPr>
            <a:endParaRPr lang="en-GB" sz="2800" dirty="0">
              <a:solidFill>
                <a:prstClr val="white"/>
              </a:solidFill>
              <a:latin typeface="Arial" panose="020B0604020202020204" pitchFamily="34" charset="0"/>
              <a:cs typeface="Arial" panose="020B0604020202020204" pitchFamily="34" charset="0"/>
            </a:endParaRPr>
          </a:p>
          <a:p>
            <a:pPr algn="ctr" defTabSz="914377" fontAlgn="base">
              <a:spcBef>
                <a:spcPct val="0"/>
              </a:spcBef>
              <a:spcAft>
                <a:spcPct val="0"/>
              </a:spcAft>
            </a:pPr>
            <a:endParaRPr lang="en-GB" sz="2800" dirty="0">
              <a:solidFill>
                <a:prstClr val="white"/>
              </a:solidFill>
              <a:latin typeface="Arial" panose="020B0604020202020204" pitchFamily="34" charset="0"/>
              <a:cs typeface="Arial" panose="020B0604020202020204" pitchFamily="34" charset="0"/>
            </a:endParaRPr>
          </a:p>
          <a:p>
            <a:pPr algn="ctr" defTabSz="914377" fontAlgn="base">
              <a:spcBef>
                <a:spcPct val="0"/>
              </a:spcBef>
              <a:spcAft>
                <a:spcPct val="0"/>
              </a:spcAft>
            </a:pPr>
            <a:r>
              <a:rPr lang="en-GB" sz="2800" dirty="0">
                <a:solidFill>
                  <a:prstClr val="white"/>
                </a:solidFill>
                <a:latin typeface="Arial" panose="020B0604020202020204" pitchFamily="34" charset="0"/>
                <a:cs typeface="Arial" panose="020B0604020202020204" pitchFamily="34" charset="0"/>
              </a:rPr>
              <a:t>We’re Skills Development Scotland, and we’re here four days a week!</a:t>
            </a:r>
          </a:p>
        </p:txBody>
      </p:sp>
      <p:pic>
        <p:nvPicPr>
          <p:cNvPr id="7" name="Picture 2">
            <a:extLst>
              <a:ext uri="{FF2B5EF4-FFF2-40B4-BE49-F238E27FC236}">
                <a16:creationId xmlns:a16="http://schemas.microsoft.com/office/drawing/2014/main" id="{CF0123FA-A650-459D-976D-29C8AE7164D1}"/>
              </a:ext>
            </a:extLst>
          </p:cNvPr>
          <p:cNvPicPr>
            <a:picLocks noChangeAspect="1" noChangeArrowheads="1"/>
          </p:cNvPicPr>
          <p:nvPr/>
        </p:nvPicPr>
        <p:blipFill>
          <a:blip r:embed="rId3" cstate="print"/>
          <a:srcRect/>
          <a:stretch>
            <a:fillRect/>
          </a:stretch>
        </p:blipFill>
        <p:spPr bwMode="auto">
          <a:xfrm>
            <a:off x="1066801" y="372374"/>
            <a:ext cx="1981204" cy="1054236"/>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80397AA2-1A2F-4237-95A6-296808810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511" y="6234545"/>
            <a:ext cx="9152631" cy="623456"/>
          </a:xfrm>
          <a:prstGeom prst="rect">
            <a:avLst/>
          </a:prstGeom>
        </p:spPr>
      </p:pic>
      <p:pic>
        <p:nvPicPr>
          <p:cNvPr id="2" name="Picture 1">
            <a:extLst>
              <a:ext uri="{FF2B5EF4-FFF2-40B4-BE49-F238E27FC236}">
                <a16:creationId xmlns:a16="http://schemas.microsoft.com/office/drawing/2014/main" id="{CD648E9A-7ADD-431F-AB2D-114AEAEB7726}"/>
              </a:ext>
            </a:extLst>
          </p:cNvPr>
          <p:cNvPicPr>
            <a:picLocks noChangeAspect="1"/>
          </p:cNvPicPr>
          <p:nvPr/>
        </p:nvPicPr>
        <p:blipFill>
          <a:blip r:embed="rId5"/>
          <a:stretch>
            <a:fillRect/>
          </a:stretch>
        </p:blipFill>
        <p:spPr>
          <a:xfrm>
            <a:off x="8975671" y="713433"/>
            <a:ext cx="1798476" cy="695004"/>
          </a:xfrm>
          <a:prstGeom prst="rect">
            <a:avLst/>
          </a:prstGeom>
        </p:spPr>
      </p:pic>
    </p:spTree>
    <p:extLst>
      <p:ext uri="{BB962C8B-B14F-4D97-AF65-F5344CB8AC3E}">
        <p14:creationId xmlns:p14="http://schemas.microsoft.com/office/powerpoint/2010/main" val="207399374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2095" y="1484788"/>
            <a:ext cx="3096344" cy="4893647"/>
          </a:xfrm>
          <a:prstGeom prst="rect">
            <a:avLst/>
          </a:prstGeom>
          <a:noFill/>
        </p:spPr>
        <p:txBody>
          <a:bodyPr wrap="square" rtlCol="0">
            <a:spAutoFit/>
          </a:bodyPr>
          <a:lstStyle/>
          <a:p>
            <a:pPr defTabSz="914377" fontAlgn="base">
              <a:spcBef>
                <a:spcPct val="0"/>
              </a:spcBef>
              <a:spcAft>
                <a:spcPct val="0"/>
              </a:spcAft>
            </a:pPr>
            <a:r>
              <a:rPr lang="en-GB" sz="2400" dirty="0">
                <a:solidFill>
                  <a:prstClr val="black"/>
                </a:solidFill>
                <a:latin typeface="Arial" pitchFamily="34" charset="0"/>
                <a:cs typeface="Arial" pitchFamily="34" charset="0"/>
              </a:rPr>
              <a:t>These are the skills you need to make your career a success.</a:t>
            </a:r>
          </a:p>
          <a:p>
            <a:pPr defTabSz="914377" fontAlgn="base">
              <a:spcBef>
                <a:spcPct val="0"/>
              </a:spcBef>
              <a:spcAft>
                <a:spcPct val="0"/>
              </a:spcAft>
            </a:pPr>
            <a:endParaRPr lang="en-GB" sz="2400" dirty="0">
              <a:solidFill>
                <a:prstClr val="black"/>
              </a:solidFill>
              <a:latin typeface="Arial" pitchFamily="34" charset="0"/>
              <a:cs typeface="Arial" pitchFamily="34" charset="0"/>
            </a:endParaRPr>
          </a:p>
          <a:p>
            <a:pPr defTabSz="914377" fontAlgn="base">
              <a:spcBef>
                <a:spcPct val="0"/>
              </a:spcBef>
              <a:spcAft>
                <a:spcPct val="0"/>
              </a:spcAft>
            </a:pPr>
            <a:r>
              <a:rPr lang="en-GB" sz="2400" dirty="0">
                <a:solidFill>
                  <a:prstClr val="black"/>
                </a:solidFill>
                <a:latin typeface="Arial" pitchFamily="34" charset="0"/>
                <a:cs typeface="Arial" pitchFamily="34" charset="0"/>
              </a:rPr>
              <a:t>I am just one of the people who can help you develop these skills.</a:t>
            </a:r>
          </a:p>
          <a:p>
            <a:pPr defTabSz="914377" fontAlgn="base">
              <a:spcBef>
                <a:spcPct val="0"/>
              </a:spcBef>
              <a:spcAft>
                <a:spcPct val="0"/>
              </a:spcAft>
            </a:pPr>
            <a:endParaRPr lang="en-GB" sz="2400" dirty="0">
              <a:solidFill>
                <a:prstClr val="black"/>
              </a:solidFill>
              <a:latin typeface="Arial" pitchFamily="34" charset="0"/>
              <a:cs typeface="Arial" pitchFamily="34" charset="0"/>
            </a:endParaRPr>
          </a:p>
          <a:p>
            <a:pPr defTabSz="914377" fontAlgn="base">
              <a:spcBef>
                <a:spcPct val="0"/>
              </a:spcBef>
              <a:spcAft>
                <a:spcPct val="0"/>
              </a:spcAft>
            </a:pPr>
            <a:r>
              <a:rPr lang="en-GB" sz="2400" dirty="0">
                <a:solidFill>
                  <a:prstClr val="black"/>
                </a:solidFill>
                <a:latin typeface="Arial" pitchFamily="34" charset="0"/>
                <a:cs typeface="Arial" pitchFamily="34" charset="0"/>
              </a:rPr>
              <a:t>Some of them you’ll have already – just by being you!</a:t>
            </a:r>
          </a:p>
        </p:txBody>
      </p:sp>
      <p:sp>
        <p:nvSpPr>
          <p:cNvPr id="6" name="Rectangle 5">
            <a:extLst>
              <a:ext uri="{FF2B5EF4-FFF2-40B4-BE49-F238E27FC236}">
                <a16:creationId xmlns:a16="http://schemas.microsoft.com/office/drawing/2014/main" id="{6D57A2C0-0093-F947-A7A4-730F07A81263}"/>
              </a:ext>
            </a:extLst>
          </p:cNvPr>
          <p:cNvSpPr/>
          <p:nvPr/>
        </p:nvSpPr>
        <p:spPr>
          <a:xfrm>
            <a:off x="0" y="216024"/>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GB" dirty="0">
              <a:solidFill>
                <a:prstClr val="white"/>
              </a:solidFill>
              <a:latin typeface="Calibri"/>
            </a:endParaRPr>
          </a:p>
        </p:txBody>
      </p:sp>
      <p:sp>
        <p:nvSpPr>
          <p:cNvPr id="7" name="TextBox 6">
            <a:extLst>
              <a:ext uri="{FF2B5EF4-FFF2-40B4-BE49-F238E27FC236}">
                <a16:creationId xmlns:a16="http://schemas.microsoft.com/office/drawing/2014/main" id="{4541C49F-45DA-224C-8475-C7188ADF8EAD}"/>
              </a:ext>
            </a:extLst>
          </p:cNvPr>
          <p:cNvSpPr txBox="1"/>
          <p:nvPr/>
        </p:nvSpPr>
        <p:spPr>
          <a:xfrm>
            <a:off x="3284975" y="347221"/>
            <a:ext cx="5622052" cy="646331"/>
          </a:xfrm>
          <a:prstGeom prst="rect">
            <a:avLst/>
          </a:prstGeom>
          <a:noFill/>
        </p:spPr>
        <p:txBody>
          <a:bodyPr wrap="none" rtlCol="0">
            <a:spAutoFit/>
          </a:bodyPr>
          <a:lstStyle/>
          <a:p>
            <a:pPr defTabSz="914377" fontAlgn="base">
              <a:spcBef>
                <a:spcPct val="0"/>
              </a:spcBef>
              <a:spcAft>
                <a:spcPct val="0"/>
              </a:spcAft>
            </a:pPr>
            <a:r>
              <a:rPr lang="en-GB" sz="3600" dirty="0">
                <a:solidFill>
                  <a:prstClr val="white"/>
                </a:solidFill>
                <a:latin typeface="Arial" panose="020B0604020202020204" pitchFamily="34" charset="0"/>
                <a:cs typeface="Arial" panose="020B0604020202020204" pitchFamily="34" charset="0"/>
              </a:rPr>
              <a:t>Career Management Skills</a:t>
            </a:r>
          </a:p>
        </p:txBody>
      </p:sp>
      <p:pic>
        <p:nvPicPr>
          <p:cNvPr id="8" name="Picture 7">
            <a:extLst>
              <a:ext uri="{FF2B5EF4-FFF2-40B4-BE49-F238E27FC236}">
                <a16:creationId xmlns:a16="http://schemas.microsoft.com/office/drawing/2014/main" id="{235ED46C-8368-E24E-B585-8D817F5E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140" y="3789044"/>
            <a:ext cx="2472767" cy="2472767"/>
          </a:xfrm>
          <a:prstGeom prst="rect">
            <a:avLst/>
          </a:prstGeom>
        </p:spPr>
      </p:pic>
      <p:pic>
        <p:nvPicPr>
          <p:cNvPr id="9" name="Picture 8">
            <a:extLst>
              <a:ext uri="{FF2B5EF4-FFF2-40B4-BE49-F238E27FC236}">
                <a16:creationId xmlns:a16="http://schemas.microsoft.com/office/drawing/2014/main" id="{301A850B-4E94-7E44-ACF6-ACD42BE08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3086" y="1362237"/>
            <a:ext cx="2457363" cy="2457363"/>
          </a:xfrm>
          <a:prstGeom prst="rect">
            <a:avLst/>
          </a:prstGeom>
        </p:spPr>
      </p:pic>
      <p:pic>
        <p:nvPicPr>
          <p:cNvPr id="10" name="Picture 9">
            <a:extLst>
              <a:ext uri="{FF2B5EF4-FFF2-40B4-BE49-F238E27FC236}">
                <a16:creationId xmlns:a16="http://schemas.microsoft.com/office/drawing/2014/main" id="{EEA397B5-72F9-2C4C-AF10-114DA31D67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3725" y="3399464"/>
            <a:ext cx="2422440" cy="2422440"/>
          </a:xfrm>
          <a:prstGeom prst="rect">
            <a:avLst/>
          </a:prstGeom>
        </p:spPr>
      </p:pic>
      <p:pic>
        <p:nvPicPr>
          <p:cNvPr id="11" name="Picture 10">
            <a:extLst>
              <a:ext uri="{FF2B5EF4-FFF2-40B4-BE49-F238E27FC236}">
                <a16:creationId xmlns:a16="http://schemas.microsoft.com/office/drawing/2014/main" id="{91C06BC4-511C-2B41-B8F1-FE5349292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5329" y="1782579"/>
            <a:ext cx="2472556" cy="247255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27A282-E514-417B-8C85-7D0E5811891B}"/>
              </a:ext>
            </a:extLst>
          </p:cNvPr>
          <p:cNvSpPr txBox="1"/>
          <p:nvPr/>
        </p:nvSpPr>
        <p:spPr>
          <a:xfrm>
            <a:off x="528321" y="367563"/>
            <a:ext cx="5820780" cy="1325563"/>
          </a:xfrm>
          <a:prstGeom prst="rect">
            <a:avLst/>
          </a:prstGeom>
        </p:spPr>
        <p:txBody>
          <a:bodyPr vert="horz" lIns="91440" tIns="45720" rIns="91440" bIns="45720" rtlCol="0" anchor="ctr">
            <a:noAutofit/>
          </a:bodyPr>
          <a:lstStyle/>
          <a:p>
            <a:pPr defTabSz="914377">
              <a:lnSpc>
                <a:spcPct val="90000"/>
              </a:lnSpc>
              <a:spcBef>
                <a:spcPct val="0"/>
              </a:spcBef>
              <a:spcAft>
                <a:spcPts val="600"/>
              </a:spcAft>
            </a:pPr>
            <a:r>
              <a:rPr lang="en-US" sz="4000" b="1" dirty="0">
                <a:solidFill>
                  <a:schemeClr val="bg1"/>
                </a:solidFill>
                <a:latin typeface="+mj-lt"/>
                <a:ea typeface="+mj-ea"/>
                <a:cs typeface="+mj-cs"/>
              </a:rPr>
              <a:t>When considering studying a language, it is important to think about your SELF.</a:t>
            </a:r>
          </a:p>
        </p:txBody>
      </p:sp>
      <p:sp>
        <p:nvSpPr>
          <p:cNvPr id="7" name="TextBox 6">
            <a:extLst>
              <a:ext uri="{FF2B5EF4-FFF2-40B4-BE49-F238E27FC236}">
                <a16:creationId xmlns:a16="http://schemas.microsoft.com/office/drawing/2014/main" id="{8CD136C6-D492-4CBE-8824-CB6BE20567FE}"/>
              </a:ext>
            </a:extLst>
          </p:cNvPr>
          <p:cNvSpPr txBox="1"/>
          <p:nvPr/>
        </p:nvSpPr>
        <p:spPr>
          <a:xfrm>
            <a:off x="760703" y="2126620"/>
            <a:ext cx="5335297" cy="4467223"/>
          </a:xfrm>
          <a:prstGeom prst="rect">
            <a:avLst/>
          </a:prstGeom>
        </p:spPr>
        <p:txBody>
          <a:bodyPr vert="horz" lIns="91440" tIns="45720" rIns="91440" bIns="45720" rtlCol="0" anchor="t">
            <a:normAutofit fontScale="92500" lnSpcReduction="10000"/>
          </a:bodyPr>
          <a:lstStyle/>
          <a:p>
            <a:pPr indent="-228594" defTabSz="914377">
              <a:lnSpc>
                <a:spcPct val="90000"/>
              </a:lnSpc>
              <a:spcAft>
                <a:spcPts val="600"/>
              </a:spcAft>
              <a:buFont typeface="Arial" panose="020B0604020202020204" pitchFamily="34" charset="0"/>
              <a:buChar char="•"/>
            </a:pPr>
            <a:r>
              <a:rPr lang="en-US" sz="2600" b="1" dirty="0">
                <a:solidFill>
                  <a:schemeClr val="bg1"/>
                </a:solidFill>
              </a:rPr>
              <a:t>Do I enjoy talking to others?</a:t>
            </a:r>
          </a:p>
          <a:p>
            <a:pPr indent="-228594" defTabSz="914377">
              <a:lnSpc>
                <a:spcPct val="90000"/>
              </a:lnSpc>
              <a:spcAft>
                <a:spcPts val="600"/>
              </a:spcAft>
              <a:buFont typeface="Arial" panose="020B0604020202020204" pitchFamily="34" charset="0"/>
              <a:buChar char="•"/>
            </a:pPr>
            <a:endParaRPr lang="en-US" sz="2600" b="1" dirty="0">
              <a:solidFill>
                <a:schemeClr val="bg1"/>
              </a:solidFill>
            </a:endParaRPr>
          </a:p>
          <a:p>
            <a:pPr indent="-228594" defTabSz="914377">
              <a:lnSpc>
                <a:spcPct val="90000"/>
              </a:lnSpc>
              <a:spcAft>
                <a:spcPts val="600"/>
              </a:spcAft>
              <a:buFont typeface="Arial" panose="020B0604020202020204" pitchFamily="34" charset="0"/>
              <a:buChar char="•"/>
            </a:pPr>
            <a:r>
              <a:rPr lang="en-US" sz="2600" b="1" dirty="0">
                <a:solidFill>
                  <a:schemeClr val="bg1"/>
                </a:solidFill>
              </a:rPr>
              <a:t>Am I good at listening or want to get better?</a:t>
            </a:r>
          </a:p>
          <a:p>
            <a:pPr indent="-228594" defTabSz="914377">
              <a:lnSpc>
                <a:spcPct val="90000"/>
              </a:lnSpc>
              <a:spcAft>
                <a:spcPts val="600"/>
              </a:spcAft>
              <a:buFont typeface="Arial" panose="020B0604020202020204" pitchFamily="34" charset="0"/>
              <a:buChar char="•"/>
            </a:pPr>
            <a:endParaRPr lang="en-US" sz="2600" b="1" dirty="0">
              <a:solidFill>
                <a:schemeClr val="bg1"/>
              </a:solidFill>
            </a:endParaRPr>
          </a:p>
          <a:p>
            <a:pPr indent="-228594" defTabSz="914377">
              <a:lnSpc>
                <a:spcPct val="90000"/>
              </a:lnSpc>
              <a:spcAft>
                <a:spcPts val="600"/>
              </a:spcAft>
              <a:buFont typeface="Arial" panose="020B0604020202020204" pitchFamily="34" charset="0"/>
              <a:buChar char="•"/>
            </a:pPr>
            <a:r>
              <a:rPr lang="en-US" sz="2600" b="1" dirty="0">
                <a:solidFill>
                  <a:schemeClr val="bg1"/>
                </a:solidFill>
              </a:rPr>
              <a:t>Am I patient?</a:t>
            </a:r>
          </a:p>
          <a:p>
            <a:pPr indent="-228594" defTabSz="914377">
              <a:lnSpc>
                <a:spcPct val="90000"/>
              </a:lnSpc>
              <a:spcAft>
                <a:spcPts val="600"/>
              </a:spcAft>
              <a:buFont typeface="Arial" panose="020B0604020202020204" pitchFamily="34" charset="0"/>
              <a:buChar char="•"/>
            </a:pPr>
            <a:endParaRPr lang="en-US" sz="2600" b="1" dirty="0">
              <a:solidFill>
                <a:schemeClr val="bg1"/>
              </a:solidFill>
            </a:endParaRPr>
          </a:p>
          <a:p>
            <a:pPr indent="-228594" defTabSz="914377">
              <a:lnSpc>
                <a:spcPct val="90000"/>
              </a:lnSpc>
              <a:spcAft>
                <a:spcPts val="600"/>
              </a:spcAft>
              <a:buFont typeface="Arial" panose="020B0604020202020204" pitchFamily="34" charset="0"/>
              <a:buChar char="•"/>
            </a:pPr>
            <a:r>
              <a:rPr lang="en-US" sz="2600" b="1" dirty="0">
                <a:solidFill>
                  <a:schemeClr val="bg1"/>
                </a:solidFill>
              </a:rPr>
              <a:t>Do I like trying out new things?</a:t>
            </a:r>
          </a:p>
          <a:p>
            <a:pPr indent="-228594" defTabSz="914377">
              <a:lnSpc>
                <a:spcPct val="90000"/>
              </a:lnSpc>
              <a:spcAft>
                <a:spcPts val="600"/>
              </a:spcAft>
              <a:buFont typeface="Arial" panose="020B0604020202020204" pitchFamily="34" charset="0"/>
              <a:buChar char="•"/>
            </a:pPr>
            <a:endParaRPr lang="en-US" sz="2600" b="1" dirty="0">
              <a:solidFill>
                <a:schemeClr val="bg1"/>
              </a:solidFill>
            </a:endParaRPr>
          </a:p>
          <a:p>
            <a:pPr indent="-228594" defTabSz="914377">
              <a:lnSpc>
                <a:spcPct val="90000"/>
              </a:lnSpc>
              <a:spcAft>
                <a:spcPts val="600"/>
              </a:spcAft>
              <a:buFont typeface="Arial" panose="020B0604020202020204" pitchFamily="34" charset="0"/>
              <a:buChar char="•"/>
            </a:pPr>
            <a:r>
              <a:rPr lang="en-US" sz="2600" b="1" dirty="0">
                <a:solidFill>
                  <a:schemeClr val="bg1"/>
                </a:solidFill>
              </a:rPr>
              <a:t>Do I enjoy being creative?</a:t>
            </a:r>
          </a:p>
          <a:p>
            <a:pPr indent="-228594" defTabSz="914377">
              <a:lnSpc>
                <a:spcPct val="90000"/>
              </a:lnSpc>
              <a:spcAft>
                <a:spcPts val="600"/>
              </a:spcAft>
              <a:buFont typeface="Arial" panose="020B0604020202020204" pitchFamily="34" charset="0"/>
              <a:buChar char="•"/>
            </a:pPr>
            <a:endParaRPr lang="en-US" sz="2600" b="1" dirty="0">
              <a:solidFill>
                <a:schemeClr val="bg1"/>
              </a:solidFill>
            </a:endParaRPr>
          </a:p>
          <a:p>
            <a:pPr indent="-228594" defTabSz="914377">
              <a:lnSpc>
                <a:spcPct val="90000"/>
              </a:lnSpc>
              <a:spcAft>
                <a:spcPts val="600"/>
              </a:spcAft>
              <a:buFont typeface="Arial" panose="020B0604020202020204" pitchFamily="34" charset="0"/>
              <a:buChar char="•"/>
            </a:pPr>
            <a:r>
              <a:rPr lang="en-US" sz="2600" b="1" dirty="0">
                <a:solidFill>
                  <a:schemeClr val="bg1"/>
                </a:solidFill>
              </a:rPr>
              <a:t>Do I like to stand out from the crowd?</a:t>
            </a:r>
          </a:p>
          <a:p>
            <a:pPr indent="-228594" defTabSz="914377">
              <a:lnSpc>
                <a:spcPct val="90000"/>
              </a:lnSpc>
              <a:spcAft>
                <a:spcPts val="600"/>
              </a:spcAft>
              <a:buFont typeface="Arial" panose="020B0604020202020204" pitchFamily="34" charset="0"/>
              <a:buChar char="•"/>
            </a:pPr>
            <a:endParaRPr lang="en-US" sz="1500" dirty="0"/>
          </a:p>
        </p:txBody>
      </p:sp>
      <p:pic>
        <p:nvPicPr>
          <p:cNvPr id="2" name="Picture 1">
            <a:extLst>
              <a:ext uri="{FF2B5EF4-FFF2-40B4-BE49-F238E27FC236}">
                <a16:creationId xmlns:a16="http://schemas.microsoft.com/office/drawing/2014/main" id="{89BFE92C-025E-4412-BAAD-8C5DDE24F3F8}"/>
              </a:ext>
            </a:extLst>
          </p:cNvPr>
          <p:cNvPicPr>
            <a:picLocks noChangeAspect="1"/>
          </p:cNvPicPr>
          <p:nvPr/>
        </p:nvPicPr>
        <p:blipFill>
          <a:blip r:embed="rId3"/>
          <a:stretch>
            <a:fillRect/>
          </a:stretch>
        </p:blipFill>
        <p:spPr>
          <a:xfrm>
            <a:off x="6698323" y="367563"/>
            <a:ext cx="5378139" cy="5391483"/>
          </a:xfrm>
          <a:prstGeom prst="rect">
            <a:avLst/>
          </a:prstGeom>
        </p:spPr>
      </p:pic>
    </p:spTree>
    <p:extLst>
      <p:ext uri="{BB962C8B-B14F-4D97-AF65-F5344CB8AC3E}">
        <p14:creationId xmlns:p14="http://schemas.microsoft.com/office/powerpoint/2010/main" val="30063377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C7EB96-A48E-4E16-BEA1-94587374832B}"/>
              </a:ext>
            </a:extLst>
          </p:cNvPr>
          <p:cNvSpPr/>
          <p:nvPr/>
        </p:nvSpPr>
        <p:spPr>
          <a:xfrm>
            <a:off x="751840" y="95579"/>
            <a:ext cx="11104880" cy="5201424"/>
          </a:xfrm>
          <a:prstGeom prst="rect">
            <a:avLst/>
          </a:prstGeom>
        </p:spPr>
        <p:txBody>
          <a:bodyPr wrap="square" anchor="t">
            <a:spAutoFit/>
          </a:bodyPr>
          <a:lstStyle/>
          <a:p>
            <a:pPr algn="ctr" defTabSz="914377">
              <a:defRPr/>
            </a:pPr>
            <a:endParaRPr lang="en-GB" sz="2800" b="1" kern="0" dirty="0">
              <a:solidFill>
                <a:prstClr val="black"/>
              </a:solidFill>
            </a:endParaRPr>
          </a:p>
          <a:p>
            <a:pPr algn="ctr" defTabSz="914377">
              <a:defRPr/>
            </a:pPr>
            <a:endParaRPr lang="en-GB" sz="2800" b="1" kern="0" dirty="0">
              <a:solidFill>
                <a:prstClr val="black"/>
              </a:solidFill>
            </a:endParaRPr>
          </a:p>
          <a:p>
            <a:pPr algn="ctr" defTabSz="914377">
              <a:defRPr/>
            </a:pPr>
            <a:endParaRPr lang="en-GB" sz="2800" b="1" kern="0" dirty="0">
              <a:solidFill>
                <a:prstClr val="black"/>
              </a:solidFill>
            </a:endParaRPr>
          </a:p>
          <a:p>
            <a:pPr algn="ctr" defTabSz="914377">
              <a:defRPr/>
            </a:pPr>
            <a:endParaRPr lang="en-GB" sz="2800" b="1" kern="0" dirty="0">
              <a:solidFill>
                <a:prstClr val="black"/>
              </a:solidFill>
            </a:endParaRPr>
          </a:p>
          <a:p>
            <a:pPr marL="457189" indent="-457189" defTabSz="914377">
              <a:buFont typeface="Arial" panose="020B0604020202020204" pitchFamily="34" charset="0"/>
              <a:buChar char="•"/>
              <a:defRPr/>
            </a:pPr>
            <a:r>
              <a:rPr lang="en-GB" sz="2400" b="1" kern="0" dirty="0">
                <a:solidFill>
                  <a:prstClr val="black"/>
                </a:solidFill>
              </a:rPr>
              <a:t>By learning another language, you gain better understanding of your own language.</a:t>
            </a:r>
          </a:p>
          <a:p>
            <a:pPr marL="457189" indent="-457189" defTabSz="914377">
              <a:buFont typeface="Arial" panose="020B0604020202020204" pitchFamily="34" charset="0"/>
              <a:buChar char="•"/>
              <a:defRPr/>
            </a:pPr>
            <a:endParaRPr lang="en-GB" sz="2400" b="1" kern="0" dirty="0">
              <a:solidFill>
                <a:prstClr val="black"/>
              </a:solidFill>
            </a:endParaRPr>
          </a:p>
          <a:p>
            <a:pPr marL="457189" indent="-457189" defTabSz="914377">
              <a:buFont typeface="Arial" panose="020B0604020202020204" pitchFamily="34" charset="0"/>
              <a:buChar char="•"/>
              <a:defRPr/>
            </a:pPr>
            <a:r>
              <a:rPr lang="en-GB" sz="2400" b="1" kern="0" dirty="0">
                <a:solidFill>
                  <a:srgbClr val="000000"/>
                </a:solidFill>
              </a:rPr>
              <a:t>It also makes you a better listener!</a:t>
            </a:r>
            <a:endParaRPr lang="en-GB" sz="2400" b="1" kern="0" dirty="0">
              <a:solidFill>
                <a:prstClr val="black"/>
              </a:solidFill>
            </a:endParaRPr>
          </a:p>
          <a:p>
            <a:pPr defTabSz="914377">
              <a:defRPr/>
            </a:pPr>
            <a:endParaRPr lang="en-GB" sz="2400" b="1" kern="0" dirty="0">
              <a:solidFill>
                <a:prstClr val="black"/>
              </a:solidFill>
            </a:endParaRPr>
          </a:p>
          <a:p>
            <a:pPr marL="457189" indent="-457189" defTabSz="914377">
              <a:buFont typeface="Arial" panose="020B0604020202020204" pitchFamily="34" charset="0"/>
              <a:buChar char="•"/>
              <a:defRPr/>
            </a:pPr>
            <a:r>
              <a:rPr lang="en-GB" sz="2400" b="1" kern="0" dirty="0">
                <a:solidFill>
                  <a:prstClr val="black"/>
                </a:solidFill>
              </a:rPr>
              <a:t>Communication is the number one skills employers are looking for  and helps with things like interviews, CV and job applications – even securing a part time job!</a:t>
            </a:r>
          </a:p>
          <a:p>
            <a:pPr marL="457189" indent="-457189" defTabSz="914377">
              <a:buFont typeface="Arial" panose="020B0604020202020204" pitchFamily="34" charset="0"/>
              <a:buChar char="•"/>
              <a:defRPr/>
            </a:pPr>
            <a:endParaRPr lang="en-GB" sz="2400" kern="0" dirty="0">
              <a:solidFill>
                <a:prstClr val="black"/>
              </a:solidFill>
            </a:endParaRPr>
          </a:p>
          <a:p>
            <a:pPr defTabSz="914377">
              <a:defRPr/>
            </a:pPr>
            <a:endParaRPr lang="en-GB" sz="2800" kern="0" dirty="0">
              <a:solidFill>
                <a:prstClr val="black"/>
              </a:solidFill>
              <a:cs typeface="Calibri" panose="020F0502020204030204"/>
            </a:endParaRPr>
          </a:p>
        </p:txBody>
      </p:sp>
      <p:graphicFrame>
        <p:nvGraphicFramePr>
          <p:cNvPr id="4" name="TextBox 3">
            <a:extLst>
              <a:ext uri="{FF2B5EF4-FFF2-40B4-BE49-F238E27FC236}">
                <a16:creationId xmlns:a16="http://schemas.microsoft.com/office/drawing/2014/main" id="{4A1967BA-3965-4A7E-9E0C-5B8D98FDA192}"/>
              </a:ext>
            </a:extLst>
          </p:cNvPr>
          <p:cNvGraphicFramePr/>
          <p:nvPr>
            <p:extLst>
              <p:ext uri="{D42A27DB-BD31-4B8C-83A1-F6EECF244321}">
                <p14:modId xmlns:p14="http://schemas.microsoft.com/office/powerpoint/2010/main" val="354262272"/>
              </p:ext>
            </p:extLst>
          </p:nvPr>
        </p:nvGraphicFramePr>
        <p:xfrm>
          <a:off x="2007700" y="3908388"/>
          <a:ext cx="8176599" cy="3416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E15195E7-0F3B-4BC7-9C44-EBD25012C4B3}"/>
              </a:ext>
            </a:extLst>
          </p:cNvPr>
          <p:cNvPicPr>
            <a:picLocks noChangeAspect="1"/>
          </p:cNvPicPr>
          <p:nvPr/>
        </p:nvPicPr>
        <p:blipFill>
          <a:blip r:embed="rId8"/>
          <a:stretch>
            <a:fillRect/>
          </a:stretch>
        </p:blipFill>
        <p:spPr>
          <a:xfrm>
            <a:off x="2" y="326811"/>
            <a:ext cx="12280899" cy="914479"/>
          </a:xfrm>
          <a:prstGeom prst="rect">
            <a:avLst/>
          </a:prstGeom>
        </p:spPr>
      </p:pic>
      <p:sp>
        <p:nvSpPr>
          <p:cNvPr id="5" name="TextBox 4">
            <a:extLst>
              <a:ext uri="{FF2B5EF4-FFF2-40B4-BE49-F238E27FC236}">
                <a16:creationId xmlns:a16="http://schemas.microsoft.com/office/drawing/2014/main" id="{C9F067C1-3CDC-4F10-9D41-1B1884637060}"/>
              </a:ext>
            </a:extLst>
          </p:cNvPr>
          <p:cNvSpPr txBox="1"/>
          <p:nvPr/>
        </p:nvSpPr>
        <p:spPr>
          <a:xfrm>
            <a:off x="2064160" y="460884"/>
            <a:ext cx="7751033" cy="646331"/>
          </a:xfrm>
          <a:prstGeom prst="rect">
            <a:avLst/>
          </a:prstGeom>
          <a:noFill/>
        </p:spPr>
        <p:txBody>
          <a:bodyPr wrap="none" rtlCol="0">
            <a:spAutoFit/>
          </a:bodyPr>
          <a:lstStyle/>
          <a:p>
            <a:pPr defTabSz="914377" fontAlgn="base">
              <a:spcBef>
                <a:spcPct val="0"/>
              </a:spcBef>
              <a:spcAft>
                <a:spcPct val="0"/>
              </a:spcAft>
            </a:pPr>
            <a:r>
              <a:rPr lang="en-GB" sz="3600" dirty="0">
                <a:solidFill>
                  <a:prstClr val="white"/>
                </a:solidFill>
                <a:latin typeface="Arial" panose="020B0604020202020204" pitchFamily="34" charset="0"/>
                <a:cs typeface="Arial" panose="020B0604020202020204" pitchFamily="34" charset="0"/>
              </a:rPr>
              <a:t>Communication Skills Are Enhanced!</a:t>
            </a:r>
          </a:p>
        </p:txBody>
      </p:sp>
    </p:spTree>
    <p:extLst>
      <p:ext uri="{BB962C8B-B14F-4D97-AF65-F5344CB8AC3E}">
        <p14:creationId xmlns:p14="http://schemas.microsoft.com/office/powerpoint/2010/main" val="905747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extBox 3">
            <a:extLst>
              <a:ext uri="{FF2B5EF4-FFF2-40B4-BE49-F238E27FC236}">
                <a16:creationId xmlns:a16="http://schemas.microsoft.com/office/drawing/2014/main" id="{45F33C78-4C4A-4B7E-ABF6-C3652011AE00}"/>
              </a:ext>
            </a:extLst>
          </p:cNvPr>
          <p:cNvGraphicFramePr/>
          <p:nvPr>
            <p:extLst>
              <p:ext uri="{D42A27DB-BD31-4B8C-83A1-F6EECF244321}">
                <p14:modId xmlns:p14="http://schemas.microsoft.com/office/powerpoint/2010/main" val="915892781"/>
              </p:ext>
            </p:extLst>
          </p:nvPr>
        </p:nvGraphicFramePr>
        <p:xfrm>
          <a:off x="773850" y="3376403"/>
          <a:ext cx="11012691" cy="3809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1">
            <a:extLst>
              <a:ext uri="{FF2B5EF4-FFF2-40B4-BE49-F238E27FC236}">
                <a16:creationId xmlns:a16="http://schemas.microsoft.com/office/drawing/2014/main" id="{6E6A1272-BCAD-4F85-B086-52C7FC7F3553}"/>
              </a:ext>
            </a:extLst>
          </p:cNvPr>
          <p:cNvSpPr txBox="1"/>
          <p:nvPr/>
        </p:nvSpPr>
        <p:spPr>
          <a:xfrm>
            <a:off x="1227991" y="793118"/>
            <a:ext cx="10361754" cy="87100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t>Creativity is encouraged...</a:t>
            </a:r>
            <a:endParaRPr lang="en-US" b="1" dirty="0"/>
          </a:p>
          <a:p>
            <a:endParaRPr lang="en-GB" sz="2800" dirty="0"/>
          </a:p>
          <a:p>
            <a:endParaRPr lang="en-GB" sz="2800" dirty="0"/>
          </a:p>
          <a:p>
            <a:pPr marL="457189" indent="-457189">
              <a:buFont typeface="Arial" panose="020B0604020202020204" pitchFamily="34" charset="0"/>
              <a:buChar char="•"/>
            </a:pPr>
            <a:r>
              <a:rPr lang="en-GB" sz="2800" b="1" dirty="0"/>
              <a:t>Often, learning a language is as much of an art as it is a science.  </a:t>
            </a:r>
            <a:endParaRPr lang="en-GB" sz="2800" b="1" dirty="0">
              <a:cs typeface="Calibri"/>
            </a:endParaRPr>
          </a:p>
          <a:p>
            <a:endParaRPr lang="en-GB" sz="2800" b="1" dirty="0"/>
          </a:p>
          <a:p>
            <a:pPr marL="457189" indent="-457189">
              <a:buFont typeface="Arial" panose="020B0604020202020204" pitchFamily="34" charset="0"/>
              <a:buChar char="•"/>
            </a:pPr>
            <a:r>
              <a:rPr lang="en-GB" sz="2800" b="1" dirty="0"/>
              <a:t>Think about the creative ways you express yourself when learning a new language…</a:t>
            </a:r>
          </a:p>
          <a:p>
            <a:endParaRPr lang="en-GB" sz="2800" b="1" dirty="0">
              <a:cs typeface="Calibri"/>
            </a:endParaRPr>
          </a:p>
          <a:p>
            <a:pPr marL="457189" indent="-457189">
              <a:buFont typeface="Arial" panose="020B0604020202020204" pitchFamily="34" charset="0"/>
              <a:buChar char="•"/>
            </a:pPr>
            <a:endParaRPr lang="en-GB" sz="2800" dirty="0"/>
          </a:p>
          <a:p>
            <a:r>
              <a:rPr lang="en-GB" sz="2800" dirty="0"/>
              <a:t>   </a:t>
            </a:r>
            <a:endParaRPr lang="en-GB" sz="2800" dirty="0">
              <a:cs typeface="Calibri" panose="020F0502020204030204"/>
            </a:endParaRPr>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pPr marL="457189" indent="-457189">
              <a:buFont typeface="Arial" panose="020B0604020202020204" pitchFamily="34" charset="0"/>
              <a:buChar char="•"/>
            </a:pPr>
            <a:endParaRPr lang="en-GB" sz="2800" dirty="0"/>
          </a:p>
          <a:p>
            <a:endParaRPr lang="en-GB" sz="2800" dirty="0"/>
          </a:p>
        </p:txBody>
      </p:sp>
      <p:pic>
        <p:nvPicPr>
          <p:cNvPr id="2" name="Picture 1">
            <a:extLst>
              <a:ext uri="{FF2B5EF4-FFF2-40B4-BE49-F238E27FC236}">
                <a16:creationId xmlns:a16="http://schemas.microsoft.com/office/drawing/2014/main" id="{FA0EDCA3-A475-4273-BF98-2AB880B58E1E}"/>
              </a:ext>
            </a:extLst>
          </p:cNvPr>
          <p:cNvPicPr>
            <a:picLocks noChangeAspect="1"/>
          </p:cNvPicPr>
          <p:nvPr/>
        </p:nvPicPr>
        <p:blipFill>
          <a:blip r:embed="rId8"/>
          <a:stretch>
            <a:fillRect/>
          </a:stretch>
        </p:blipFill>
        <p:spPr>
          <a:xfrm>
            <a:off x="0" y="335884"/>
            <a:ext cx="12192000" cy="914479"/>
          </a:xfrm>
          <a:prstGeom prst="rect">
            <a:avLst/>
          </a:prstGeom>
        </p:spPr>
      </p:pic>
      <p:sp>
        <p:nvSpPr>
          <p:cNvPr id="5" name="TextBox 4">
            <a:extLst>
              <a:ext uri="{FF2B5EF4-FFF2-40B4-BE49-F238E27FC236}">
                <a16:creationId xmlns:a16="http://schemas.microsoft.com/office/drawing/2014/main" id="{633141C8-DEAA-410B-955F-66968F8FC774}"/>
              </a:ext>
            </a:extLst>
          </p:cNvPr>
          <p:cNvSpPr txBox="1"/>
          <p:nvPr/>
        </p:nvSpPr>
        <p:spPr>
          <a:xfrm>
            <a:off x="3426042" y="469956"/>
            <a:ext cx="5339923" cy="646331"/>
          </a:xfrm>
          <a:prstGeom prst="rect">
            <a:avLst/>
          </a:prstGeom>
          <a:noFill/>
        </p:spPr>
        <p:txBody>
          <a:bodyPr wrap="none" rtlCol="0">
            <a:spAutoFit/>
          </a:bodyPr>
          <a:lstStyle/>
          <a:p>
            <a:pPr defTabSz="914377" fontAlgn="base">
              <a:spcBef>
                <a:spcPct val="0"/>
              </a:spcBef>
              <a:spcAft>
                <a:spcPct val="0"/>
              </a:spcAft>
            </a:pPr>
            <a:r>
              <a:rPr lang="en-GB" sz="3600" dirty="0">
                <a:solidFill>
                  <a:prstClr val="white"/>
                </a:solidFill>
                <a:latin typeface="Arial" panose="020B0604020202020204" pitchFamily="34" charset="0"/>
                <a:cs typeface="Arial" panose="020B0604020202020204" pitchFamily="34" charset="0"/>
              </a:rPr>
              <a:t>Creativity Is Encouraged!</a:t>
            </a:r>
          </a:p>
        </p:txBody>
      </p:sp>
    </p:spTree>
    <p:extLst>
      <p:ext uri="{BB962C8B-B14F-4D97-AF65-F5344CB8AC3E}">
        <p14:creationId xmlns:p14="http://schemas.microsoft.com/office/powerpoint/2010/main" val="40142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A picture containing food&#10;&#10;Description generated with very high confidence">
            <a:extLst>
              <a:ext uri="{FF2B5EF4-FFF2-40B4-BE49-F238E27FC236}">
                <a16:creationId xmlns:a16="http://schemas.microsoft.com/office/drawing/2014/main" id="{932FEA7D-4080-43DF-9348-9C204D1E74E8}"/>
              </a:ext>
            </a:extLst>
          </p:cNvPr>
          <p:cNvPicPr>
            <a:picLocks noChangeAspect="1"/>
          </p:cNvPicPr>
          <p:nvPr/>
        </p:nvPicPr>
        <p:blipFill>
          <a:blip r:embed="rId3"/>
          <a:stretch>
            <a:fillRect/>
          </a:stretch>
        </p:blipFill>
        <p:spPr>
          <a:xfrm>
            <a:off x="7481027" y="2287534"/>
            <a:ext cx="3817990" cy="3840756"/>
          </a:xfrm>
          <a:prstGeom prst="rect">
            <a:avLst/>
          </a:prstGeom>
        </p:spPr>
      </p:pic>
      <p:sp>
        <p:nvSpPr>
          <p:cNvPr id="3" name="TextBox 2">
            <a:extLst>
              <a:ext uri="{FF2B5EF4-FFF2-40B4-BE49-F238E27FC236}">
                <a16:creationId xmlns:a16="http://schemas.microsoft.com/office/drawing/2014/main" id="{D008E3F6-535F-49AD-A6FB-4BF61C957A47}"/>
              </a:ext>
            </a:extLst>
          </p:cNvPr>
          <p:cNvSpPr txBox="1"/>
          <p:nvPr/>
        </p:nvSpPr>
        <p:spPr>
          <a:xfrm>
            <a:off x="892983" y="1656253"/>
            <a:ext cx="635690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dirty="0"/>
          </a:p>
          <a:p>
            <a:pPr marL="457189" indent="-457189">
              <a:buFont typeface="Arial" panose="020B0604020202020204" pitchFamily="34" charset="0"/>
              <a:buChar char="•"/>
            </a:pPr>
            <a:r>
              <a:rPr lang="en-GB" sz="2800" b="1" dirty="0"/>
              <a:t>Learning a Modern Language challenges you to recognise and negotiate with meaning of things.</a:t>
            </a:r>
            <a:endParaRPr lang="en-GB" sz="2800" b="1" dirty="0">
              <a:cs typeface="Calibri"/>
            </a:endParaRPr>
          </a:p>
          <a:p>
            <a:endParaRPr lang="en-GB" sz="2800" b="1" dirty="0">
              <a:cs typeface="Calibri"/>
            </a:endParaRPr>
          </a:p>
          <a:p>
            <a:pPr marL="457189" indent="-457189">
              <a:buFont typeface="Arial" panose="020B0604020202020204" pitchFamily="34" charset="0"/>
              <a:buChar char="•"/>
            </a:pPr>
            <a:r>
              <a:rPr lang="en-GB" sz="2800" b="1" dirty="0"/>
              <a:t>Think about your brain like a muscle: it functions better with exercise. </a:t>
            </a:r>
            <a:endParaRPr lang="en-GB" sz="2800" b="1" dirty="0">
              <a:cs typeface="Calibri"/>
            </a:endParaRPr>
          </a:p>
          <a:p>
            <a:pPr marL="457189" indent="-457189">
              <a:buFont typeface="Arial" panose="020B0604020202020204" pitchFamily="34" charset="0"/>
              <a:buChar char="•"/>
            </a:pPr>
            <a:endParaRPr lang="en-GB" sz="2800" b="1" dirty="0">
              <a:cs typeface="Calibri"/>
            </a:endParaRPr>
          </a:p>
          <a:p>
            <a:pPr marL="457189" indent="-457189">
              <a:buFont typeface="Arial" panose="020B0604020202020204" pitchFamily="34" charset="0"/>
              <a:buChar char="•"/>
            </a:pPr>
            <a:r>
              <a:rPr lang="en-GB" sz="2800" b="1" dirty="0"/>
              <a:t>Memorising rules and vocabulary has been shown to increase brain capacity.</a:t>
            </a:r>
          </a:p>
        </p:txBody>
      </p:sp>
      <p:pic>
        <p:nvPicPr>
          <p:cNvPr id="4" name="Picture 3">
            <a:extLst>
              <a:ext uri="{FF2B5EF4-FFF2-40B4-BE49-F238E27FC236}">
                <a16:creationId xmlns:a16="http://schemas.microsoft.com/office/drawing/2014/main" id="{89748DEB-5727-471A-A810-533EC93F9DBF}"/>
              </a:ext>
            </a:extLst>
          </p:cNvPr>
          <p:cNvPicPr>
            <a:picLocks noChangeAspect="1"/>
          </p:cNvPicPr>
          <p:nvPr/>
        </p:nvPicPr>
        <p:blipFill>
          <a:blip r:embed="rId4"/>
          <a:stretch>
            <a:fillRect/>
          </a:stretch>
        </p:blipFill>
        <p:spPr>
          <a:xfrm>
            <a:off x="0" y="260095"/>
            <a:ext cx="12192000" cy="1530609"/>
          </a:xfrm>
          <a:prstGeom prst="rect">
            <a:avLst/>
          </a:prstGeom>
        </p:spPr>
      </p:pic>
      <p:sp>
        <p:nvSpPr>
          <p:cNvPr id="5" name="TextBox 4">
            <a:extLst>
              <a:ext uri="{FF2B5EF4-FFF2-40B4-BE49-F238E27FC236}">
                <a16:creationId xmlns:a16="http://schemas.microsoft.com/office/drawing/2014/main" id="{FD83FCD1-43BA-4EBF-94E2-B6446E51B2E1}"/>
              </a:ext>
            </a:extLst>
          </p:cNvPr>
          <p:cNvSpPr txBox="1"/>
          <p:nvPr/>
        </p:nvSpPr>
        <p:spPr>
          <a:xfrm>
            <a:off x="1111318" y="455924"/>
            <a:ext cx="9988483" cy="1200329"/>
          </a:xfrm>
          <a:prstGeom prst="rect">
            <a:avLst/>
          </a:prstGeom>
          <a:noFill/>
        </p:spPr>
        <p:txBody>
          <a:bodyPr wrap="square" rtlCol="0">
            <a:spAutoFit/>
          </a:bodyPr>
          <a:lstStyle/>
          <a:p>
            <a:pPr algn="ctr" defTabSz="914377" fontAlgn="base">
              <a:spcBef>
                <a:spcPct val="0"/>
              </a:spcBef>
              <a:spcAft>
                <a:spcPct val="0"/>
              </a:spcAft>
            </a:pPr>
            <a:r>
              <a:rPr lang="en-GB" sz="3600" dirty="0">
                <a:solidFill>
                  <a:prstClr val="white"/>
                </a:solidFill>
                <a:latin typeface="Arial" panose="020B0604020202020204" pitchFamily="34" charset="0"/>
                <a:cs typeface="Arial" panose="020B0604020202020204" pitchFamily="34" charset="0"/>
              </a:rPr>
              <a:t>Problem Solving &amp; Decision Making Skills Are Developed!</a:t>
            </a:r>
          </a:p>
        </p:txBody>
      </p:sp>
    </p:spTree>
    <p:extLst>
      <p:ext uri="{BB962C8B-B14F-4D97-AF65-F5344CB8AC3E}">
        <p14:creationId xmlns:p14="http://schemas.microsoft.com/office/powerpoint/2010/main" val="6459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A1B787-0A8B-1C4A-89E2-62A45A527F08}"/>
              </a:ext>
            </a:extLst>
          </p:cNvPr>
          <p:cNvSpPr/>
          <p:nvPr/>
        </p:nvSpPr>
        <p:spPr>
          <a:xfrm>
            <a:off x="0" y="0"/>
            <a:ext cx="12192000" cy="6885384"/>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US">
              <a:solidFill>
                <a:prstClr val="white"/>
              </a:solidFill>
              <a:latin typeface="Calibri"/>
            </a:endParaRPr>
          </a:p>
        </p:txBody>
      </p:sp>
      <p:sp>
        <p:nvSpPr>
          <p:cNvPr id="8" name="TextBox 7"/>
          <p:cNvSpPr txBox="1"/>
          <p:nvPr/>
        </p:nvSpPr>
        <p:spPr>
          <a:xfrm>
            <a:off x="2711624" y="749812"/>
            <a:ext cx="6264696" cy="1569660"/>
          </a:xfrm>
          <a:prstGeom prst="rect">
            <a:avLst/>
          </a:prstGeom>
          <a:noFill/>
        </p:spPr>
        <p:txBody>
          <a:bodyPr wrap="square" rtlCol="0">
            <a:spAutoFit/>
          </a:bodyPr>
          <a:lstStyle/>
          <a:p>
            <a:pPr algn="ctr" defTabSz="914377" fontAlgn="base">
              <a:spcBef>
                <a:spcPct val="0"/>
              </a:spcBef>
              <a:spcAft>
                <a:spcPct val="0"/>
              </a:spcAft>
            </a:pPr>
            <a:r>
              <a:rPr lang="en-GB" sz="9600" dirty="0">
                <a:solidFill>
                  <a:prstClr val="white"/>
                </a:solidFill>
                <a:latin typeface="Arial" pitchFamily="34" charset="0"/>
                <a:cs typeface="Arial" pitchFamily="34" charset="0"/>
              </a:rPr>
              <a:t>Activity!</a:t>
            </a:r>
          </a:p>
        </p:txBody>
      </p:sp>
      <p:pic>
        <p:nvPicPr>
          <p:cNvPr id="9" name="Picture 3" descr="d:\Users\ashcroftj\Desktop\brain.png"/>
          <p:cNvPicPr>
            <a:picLocks noChangeAspect="1" noChangeArrowheads="1"/>
          </p:cNvPicPr>
          <p:nvPr/>
        </p:nvPicPr>
        <p:blipFill>
          <a:blip r:embed="rId3" cstate="screen"/>
          <a:srcRect/>
          <a:stretch>
            <a:fillRect/>
          </a:stretch>
        </p:blipFill>
        <p:spPr bwMode="auto">
          <a:xfrm>
            <a:off x="3250967" y="2565230"/>
            <a:ext cx="5187504" cy="3665755"/>
          </a:xfrm>
          <a:prstGeom prst="rect">
            <a:avLst/>
          </a:prstGeom>
          <a:noFill/>
        </p:spPr>
      </p:pic>
    </p:spTree>
    <p:extLst>
      <p:ext uri="{BB962C8B-B14F-4D97-AF65-F5344CB8AC3E}">
        <p14:creationId xmlns:p14="http://schemas.microsoft.com/office/powerpoint/2010/main" val="3995053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27A282-E514-417B-8C85-7D0E5811891B}"/>
              </a:ext>
            </a:extLst>
          </p:cNvPr>
          <p:cNvSpPr txBox="1"/>
          <p:nvPr/>
        </p:nvSpPr>
        <p:spPr>
          <a:xfrm>
            <a:off x="528321" y="367563"/>
            <a:ext cx="6190979" cy="1325563"/>
          </a:xfrm>
          <a:prstGeom prst="rect">
            <a:avLst/>
          </a:prstGeom>
        </p:spPr>
        <p:txBody>
          <a:bodyPr vert="horz" lIns="91440" tIns="45720" rIns="91440" bIns="45720" rtlCol="0" anchor="ctr">
            <a:noAutofit/>
          </a:bodyPr>
          <a:lstStyle/>
          <a:p>
            <a:pPr defTabSz="914377">
              <a:lnSpc>
                <a:spcPct val="90000"/>
              </a:lnSpc>
              <a:spcBef>
                <a:spcPct val="0"/>
              </a:spcBef>
              <a:spcAft>
                <a:spcPts val="600"/>
              </a:spcAft>
              <a:defRPr/>
            </a:pPr>
            <a:r>
              <a:rPr lang="en-US" sz="4000" b="1" dirty="0">
                <a:solidFill>
                  <a:prstClr val="black"/>
                </a:solidFill>
                <a:latin typeface="Calibri Light" panose="020F0302020204030204"/>
              </a:rPr>
              <a:t>When considering studying a language, it is important to think about your STRENGTHS.</a:t>
            </a:r>
          </a:p>
        </p:txBody>
      </p:sp>
      <p:sp>
        <p:nvSpPr>
          <p:cNvPr id="7" name="TextBox 6">
            <a:extLst>
              <a:ext uri="{FF2B5EF4-FFF2-40B4-BE49-F238E27FC236}">
                <a16:creationId xmlns:a16="http://schemas.microsoft.com/office/drawing/2014/main" id="{8CD136C6-D492-4CBE-8824-CB6BE20567FE}"/>
              </a:ext>
            </a:extLst>
          </p:cNvPr>
          <p:cNvSpPr txBox="1"/>
          <p:nvPr/>
        </p:nvSpPr>
        <p:spPr>
          <a:xfrm>
            <a:off x="762001" y="2062693"/>
            <a:ext cx="5820781" cy="4467223"/>
          </a:xfrm>
          <a:prstGeom prst="rect">
            <a:avLst/>
          </a:prstGeom>
        </p:spPr>
        <p:txBody>
          <a:bodyPr vert="horz" lIns="91440" tIns="45720" rIns="91440" bIns="45720" rtlCol="0" anchor="t">
            <a:normAutofit/>
          </a:bodyPr>
          <a:lstStyle/>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a good problem solver?</a:t>
            </a:r>
          </a:p>
          <a:p>
            <a:pPr defTabSz="914377">
              <a:lnSpc>
                <a:spcPct val="90000"/>
              </a:lnSpc>
              <a:spcAft>
                <a:spcPts val="600"/>
              </a:spcAft>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able to think things through </a:t>
            </a:r>
          </a:p>
          <a:p>
            <a:pPr defTabSz="914377">
              <a:lnSpc>
                <a:spcPct val="90000"/>
              </a:lnSpc>
              <a:spcAft>
                <a:spcPts val="600"/>
              </a:spcAft>
              <a:defRPr/>
            </a:pPr>
            <a:r>
              <a:rPr lang="en-US" sz="2600" b="1" dirty="0">
                <a:solidFill>
                  <a:prstClr val="black"/>
                </a:solidFill>
                <a:latin typeface="Calibri" panose="020F0502020204030204"/>
              </a:rPr>
              <a:t>   critically?</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a creative learner?</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a social, people person?</a:t>
            </a:r>
          </a:p>
          <a:p>
            <a:pPr indent="-228594" defTabSz="914377">
              <a:lnSpc>
                <a:spcPct val="90000"/>
              </a:lnSpc>
              <a:spcAft>
                <a:spcPts val="600"/>
              </a:spcAft>
              <a:buFont typeface="Arial" panose="020B0604020202020204" pitchFamily="34" charset="0"/>
              <a:buChar char="•"/>
              <a:defRPr/>
            </a:pPr>
            <a:endParaRPr lang="en-US" sz="2600" b="1" dirty="0">
              <a:solidFill>
                <a:prstClr val="black"/>
              </a:solidFill>
              <a:latin typeface="Calibri" panose="020F0502020204030204"/>
            </a:endParaRPr>
          </a:p>
          <a:p>
            <a:pPr indent="-228594" defTabSz="914377">
              <a:lnSpc>
                <a:spcPct val="90000"/>
              </a:lnSpc>
              <a:spcAft>
                <a:spcPts val="600"/>
              </a:spcAft>
              <a:buFont typeface="Arial" panose="020B0604020202020204" pitchFamily="34" charset="0"/>
              <a:buChar char="•"/>
              <a:defRPr/>
            </a:pPr>
            <a:r>
              <a:rPr lang="en-US" sz="2600" b="1" dirty="0">
                <a:solidFill>
                  <a:prstClr val="black"/>
                </a:solidFill>
                <a:latin typeface="Calibri" panose="020F0502020204030204"/>
              </a:rPr>
              <a:t>Are you an active learner?</a:t>
            </a:r>
          </a:p>
          <a:p>
            <a:pPr indent="-228594" defTabSz="914377">
              <a:lnSpc>
                <a:spcPct val="90000"/>
              </a:lnSpc>
              <a:spcAft>
                <a:spcPts val="600"/>
              </a:spcAft>
              <a:buFont typeface="Arial" panose="020B0604020202020204" pitchFamily="34" charset="0"/>
              <a:buChar char="•"/>
              <a:defRPr/>
            </a:pPr>
            <a:endParaRPr lang="en-US" sz="1500" dirty="0">
              <a:solidFill>
                <a:prstClr val="white"/>
              </a:solidFill>
              <a:latin typeface="Calibri" panose="020F0502020204030204"/>
            </a:endParaRPr>
          </a:p>
        </p:txBody>
      </p:sp>
      <p:pic>
        <p:nvPicPr>
          <p:cNvPr id="3" name="Picture 2">
            <a:extLst>
              <a:ext uri="{FF2B5EF4-FFF2-40B4-BE49-F238E27FC236}">
                <a16:creationId xmlns:a16="http://schemas.microsoft.com/office/drawing/2014/main" id="{D3C448CE-4E64-4C17-8AC0-C1BFAAB364CC}"/>
              </a:ext>
            </a:extLst>
          </p:cNvPr>
          <p:cNvPicPr>
            <a:picLocks noChangeAspect="1"/>
          </p:cNvPicPr>
          <p:nvPr/>
        </p:nvPicPr>
        <p:blipFill>
          <a:blip r:embed="rId3"/>
          <a:stretch>
            <a:fillRect/>
          </a:stretch>
        </p:blipFill>
        <p:spPr>
          <a:xfrm>
            <a:off x="6907899" y="1030343"/>
            <a:ext cx="5112867" cy="5125491"/>
          </a:xfrm>
          <a:prstGeom prst="rect">
            <a:avLst/>
          </a:prstGeom>
        </p:spPr>
      </p:pic>
    </p:spTree>
    <p:extLst>
      <p:ext uri="{BB962C8B-B14F-4D97-AF65-F5344CB8AC3E}">
        <p14:creationId xmlns:p14="http://schemas.microsoft.com/office/powerpoint/2010/main" val="161880690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B8536-5F33-4928-9056-071E9D734670}"/>
              </a:ext>
            </a:extLst>
          </p:cNvPr>
          <p:cNvPicPr>
            <a:picLocks noChangeAspect="1"/>
          </p:cNvPicPr>
          <p:nvPr/>
        </p:nvPicPr>
        <p:blipFill>
          <a:blip r:embed="rId3"/>
          <a:stretch>
            <a:fillRect/>
          </a:stretch>
        </p:blipFill>
        <p:spPr>
          <a:xfrm>
            <a:off x="1688624" y="1162596"/>
            <a:ext cx="8833871" cy="5695407"/>
          </a:xfrm>
          <a:prstGeom prst="rect">
            <a:avLst/>
          </a:prstGeom>
        </p:spPr>
      </p:pic>
      <p:pic>
        <p:nvPicPr>
          <p:cNvPr id="2" name="Picture 1">
            <a:extLst>
              <a:ext uri="{FF2B5EF4-FFF2-40B4-BE49-F238E27FC236}">
                <a16:creationId xmlns:a16="http://schemas.microsoft.com/office/drawing/2014/main" id="{5D1F2614-2890-4597-8C30-A1818ECA2058}"/>
              </a:ext>
            </a:extLst>
          </p:cNvPr>
          <p:cNvPicPr>
            <a:picLocks noChangeAspect="1"/>
          </p:cNvPicPr>
          <p:nvPr/>
        </p:nvPicPr>
        <p:blipFill>
          <a:blip r:embed="rId4"/>
          <a:stretch>
            <a:fillRect/>
          </a:stretch>
        </p:blipFill>
        <p:spPr>
          <a:xfrm>
            <a:off x="0" y="325700"/>
            <a:ext cx="12192000" cy="1230984"/>
          </a:xfrm>
          <a:prstGeom prst="rect">
            <a:avLst/>
          </a:prstGeom>
        </p:spPr>
      </p:pic>
      <p:sp>
        <p:nvSpPr>
          <p:cNvPr id="13" name="TextBox 12">
            <a:extLst>
              <a:ext uri="{FF2B5EF4-FFF2-40B4-BE49-F238E27FC236}">
                <a16:creationId xmlns:a16="http://schemas.microsoft.com/office/drawing/2014/main" id="{5E11E84D-CFA9-43F3-AF34-D3EF476B5586}"/>
              </a:ext>
            </a:extLst>
          </p:cNvPr>
          <p:cNvSpPr txBox="1"/>
          <p:nvPr/>
        </p:nvSpPr>
        <p:spPr>
          <a:xfrm>
            <a:off x="496390" y="325702"/>
            <a:ext cx="11025051" cy="1200329"/>
          </a:xfrm>
          <a:prstGeom prst="rect">
            <a:avLst/>
          </a:prstGeom>
          <a:noFill/>
        </p:spPr>
        <p:txBody>
          <a:bodyPr wrap="square" rtlCol="0">
            <a:spAutoFit/>
          </a:bodyPr>
          <a:lstStyle/>
          <a:p>
            <a:pPr algn="ctr" defTabSz="914377" fontAlgn="base">
              <a:spcBef>
                <a:spcPct val="0"/>
              </a:spcBef>
              <a:spcAft>
                <a:spcPct val="0"/>
              </a:spcAft>
            </a:pPr>
            <a:r>
              <a:rPr lang="en-GB" sz="3600" dirty="0">
                <a:solidFill>
                  <a:schemeClr val="bg1"/>
                </a:solidFill>
                <a:latin typeface="Arial" panose="020B0604020202020204" pitchFamily="34" charset="0"/>
                <a:cs typeface="Arial" panose="020B0604020202020204" pitchFamily="34" charset="0"/>
              </a:rPr>
              <a:t>These Are Some of the Strengths You’ll Develop With</a:t>
            </a:r>
          </a:p>
          <a:p>
            <a:pPr algn="ctr" defTabSz="914377" fontAlgn="base">
              <a:spcBef>
                <a:spcPct val="0"/>
              </a:spcBef>
              <a:spcAft>
                <a:spcPct val="0"/>
              </a:spcAft>
            </a:pPr>
            <a:r>
              <a:rPr lang="en-GB" sz="3600" dirty="0">
                <a:solidFill>
                  <a:schemeClr val="bg1"/>
                </a:solidFill>
                <a:latin typeface="Arial" panose="020B0604020202020204" pitchFamily="34" charset="0"/>
                <a:cs typeface="Arial" panose="020B0604020202020204" pitchFamily="34" charset="0"/>
              </a:rPr>
              <a:t>Modern Languages!</a:t>
            </a:r>
          </a:p>
        </p:txBody>
      </p:sp>
    </p:spTree>
    <p:extLst>
      <p:ext uri="{BB962C8B-B14F-4D97-AF65-F5344CB8AC3E}">
        <p14:creationId xmlns:p14="http://schemas.microsoft.com/office/powerpoint/2010/main" val="398908660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0FAE944C0EA247B312F0D7F47E01ED" ma:contentTypeVersion="10" ma:contentTypeDescription="Create a new document." ma:contentTypeScope="" ma:versionID="57ee683101eff2034dc972beb3f1bbca">
  <xsd:schema xmlns:xsd="http://www.w3.org/2001/XMLSchema" xmlns:xs="http://www.w3.org/2001/XMLSchema" xmlns:p="http://schemas.microsoft.com/office/2006/metadata/properties" xmlns:ns3="35724645-515e-4f1c-b0b1-eb9be4be7952" xmlns:ns4="f0b1f9d0-1646-4f3b-90d7-bc0504b45aa7" targetNamespace="http://schemas.microsoft.com/office/2006/metadata/properties" ma:root="true" ma:fieldsID="c8cdcc2b8cc07cfad45bc7f13d62481d" ns3:_="" ns4:_="">
    <xsd:import namespace="35724645-515e-4f1c-b0b1-eb9be4be7952"/>
    <xsd:import namespace="f0b1f9d0-1646-4f3b-90d7-bc0504b45a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24645-515e-4f1c-b0b1-eb9be4be7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1f9d0-1646-4f3b-90d7-bc0504b45aa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144A96-5149-4D59-9941-68E37FDCA6E5}">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35724645-515e-4f1c-b0b1-eb9be4be7952"/>
    <ds:schemaRef ds:uri="http://schemas.openxmlformats.org/package/2006/metadata/core-properties"/>
    <ds:schemaRef ds:uri="f0b1f9d0-1646-4f3b-90d7-bc0504b45aa7"/>
    <ds:schemaRef ds:uri="http://www.w3.org/XML/1998/namespace"/>
  </ds:schemaRefs>
</ds:datastoreItem>
</file>

<file path=customXml/itemProps2.xml><?xml version="1.0" encoding="utf-8"?>
<ds:datastoreItem xmlns:ds="http://schemas.openxmlformats.org/officeDocument/2006/customXml" ds:itemID="{8DF304F4-31BF-45B8-A92E-EA0EAE38F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24645-515e-4f1c-b0b1-eb9be4be7952"/>
    <ds:schemaRef ds:uri="f0b1f9d0-1646-4f3b-90d7-bc0504b45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D55ADD-B185-4DE6-8803-83EF5D8812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612</TotalTime>
  <Words>1585</Words>
  <Application>Microsoft Office PowerPoint</Application>
  <PresentationFormat>Widescreen</PresentationFormat>
  <Paragraphs>276</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Arial Narrow</vt:lpstr>
      <vt:lpstr>Calibri</vt:lpstr>
      <vt:lpstr>Calibri Light</vt:lpstr>
      <vt:lpstr>Corbel</vt:lpstr>
      <vt:lpstr>Myriad Pro Cond</vt:lpstr>
      <vt:lpstr>2_Office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Phillips</dc:creator>
  <cp:lastModifiedBy>Ross Phillips</cp:lastModifiedBy>
  <cp:revision>9</cp:revision>
  <dcterms:created xsi:type="dcterms:W3CDTF">2019-11-24T13:20:24Z</dcterms:created>
  <dcterms:modified xsi:type="dcterms:W3CDTF">2019-12-02T13:20:09Z</dcterms:modified>
</cp:coreProperties>
</file>