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media/image1.jpeg" ContentType="image/jpeg"/>
  <Override PartName="/ppt/theme/theme2.xml" ContentType="application/vnd.openxmlformats-officedocument.theme+xml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media/image8.jpeg" ContentType="image/jpeg"/>
  <Override PartName="/ppt/media/image9.jpeg" ContentType="image/jpeg"/>
  <Override PartName="/ppt/media/image10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7" name="Shape 12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Line"/>
          <p:cNvSpPr/>
          <p:nvPr/>
        </p:nvSpPr>
        <p:spPr>
          <a:xfrm>
            <a:off x="512515" y="386079"/>
            <a:ext cx="10239023" cy="1"/>
          </a:xfrm>
          <a:prstGeom prst="line">
            <a:avLst/>
          </a:prstGeom>
          <a:ln w="12700">
            <a:solidFill>
              <a:srgbClr val="37424A"/>
            </a:solidFill>
            <a:prstDash val="sysDot"/>
          </a:ln>
        </p:spPr>
        <p:txBody>
          <a:bodyPr lIns="65023" tIns="65023" rIns="65023" bIns="65023"/>
          <a:lstStyle/>
          <a:p>
            <a:pPr algn="l" defTabSz="1300480">
              <a:defRPr b="0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18" name="Skills Development Scotland"/>
          <p:cNvSpPr txBox="1"/>
          <p:nvPr/>
        </p:nvSpPr>
        <p:spPr>
          <a:xfrm>
            <a:off x="512515" y="194168"/>
            <a:ext cx="5118383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 defTabSz="1133404">
              <a:defRPr b="0" sz="800">
                <a:solidFill>
                  <a:srgbClr val="37424A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Skills Development Scotland</a:t>
            </a:r>
          </a:p>
        </p:txBody>
      </p:sp>
      <p:pic>
        <p:nvPicPr>
          <p:cNvPr id="119" name="Slide side bar teal.jpg" descr="Slide side bar teal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128586" y="2257"/>
            <a:ext cx="1876214" cy="9751344"/>
          </a:xfrm>
          <a:prstGeom prst="rect">
            <a:avLst/>
          </a:prstGeom>
          <a:ln w="12700">
            <a:miter lim="400000"/>
          </a:ln>
        </p:spPr>
      </p:pic>
      <p:sp>
        <p:nvSpPr>
          <p:cNvPr id="120" name="Slide Number"/>
          <p:cNvSpPr txBox="1"/>
          <p:nvPr>
            <p:ph type="sldNum" sz="quarter" idx="2"/>
          </p:nvPr>
        </p:nvSpPr>
        <p:spPr>
          <a:xfrm>
            <a:off x="6285653" y="8779792"/>
            <a:ext cx="3034455" cy="520701"/>
          </a:xfrm>
          <a:prstGeom prst="rect">
            <a:avLst/>
          </a:prstGeom>
        </p:spPr>
        <p:txBody>
          <a:bodyPr lIns="65023" tIns="65023" rIns="65023" bIns="65023" anchor="ctr"/>
          <a:lstStyle>
            <a:lvl1pPr algn="r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6.jpe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7.jpe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8.jpeg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9.jpeg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0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jpe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jpe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5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My World Of Work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My World Of Work </a:t>
            </a:r>
          </a:p>
        </p:txBody>
      </p:sp>
      <p:sp>
        <p:nvSpPr>
          <p:cNvPr id="130" name="Body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31" name="download.png" descr="download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04528" y="6694636"/>
            <a:ext cx="3302001" cy="3302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32" name="download.png" descr="download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211344" y="1007367"/>
            <a:ext cx="2525342" cy="252534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Title"/>
          <p:cNvSpPr txBox="1"/>
          <p:nvPr>
            <p:ph type="title" idx="4294967295"/>
          </p:nvPr>
        </p:nvSpPr>
        <p:spPr>
          <a:xfrm>
            <a:off x="767644" y="575733"/>
            <a:ext cx="8701477" cy="1282419"/>
          </a:xfrm>
          <a:prstGeom prst="rect">
            <a:avLst/>
          </a:prstGeom>
        </p:spPr>
        <p:txBody>
          <a:bodyPr lIns="0" tIns="0" rIns="0" bIns="0" anchor="t"/>
          <a:lstStyle>
            <a:lvl1pPr algn="l" defTabSz="1300480">
              <a:lnSpc>
                <a:spcPts val="4400"/>
              </a:lnSpc>
              <a:defRPr b="1" sz="4600">
                <a:solidFill>
                  <a:srgbClr val="37424A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 </a:t>
            </a:r>
          </a:p>
        </p:txBody>
      </p:sp>
      <p:sp>
        <p:nvSpPr>
          <p:cNvPr id="223" name="Would you like to work outdoors?…"/>
          <p:cNvSpPr txBox="1"/>
          <p:nvPr>
            <p:ph type="body" idx="4294967295"/>
          </p:nvPr>
        </p:nvSpPr>
        <p:spPr>
          <a:xfrm>
            <a:off x="460586" y="2009422"/>
            <a:ext cx="10241281" cy="6247272"/>
          </a:xfrm>
          <a:prstGeom prst="rect">
            <a:avLst/>
          </a:prstGeom>
        </p:spPr>
        <p:txBody>
          <a:bodyPr lIns="0" tIns="0" rIns="0" bIns="0" anchor="t"/>
          <a:lstStyle/>
          <a:p>
            <a:pPr marL="265377" indent="-265377" defTabSz="1300480">
              <a:lnSpc>
                <a:spcPts val="1900"/>
              </a:lnSpc>
              <a:spcBef>
                <a:spcPts val="1900"/>
              </a:spcBef>
              <a:buClr>
                <a:srgbClr val="FF9933"/>
              </a:buClr>
              <a:buSzPct val="100000"/>
              <a:buFont typeface="Arial"/>
              <a:defRPr sz="3400">
                <a:solidFill>
                  <a:srgbClr val="33CC3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Would you like to work outdoors?</a:t>
            </a:r>
          </a:p>
          <a:p>
            <a:pPr marL="265377" indent="-265377" defTabSz="1300480">
              <a:lnSpc>
                <a:spcPts val="1900"/>
              </a:lnSpc>
              <a:spcBef>
                <a:spcPts val="1900"/>
              </a:spcBef>
              <a:buClr>
                <a:srgbClr val="FF9933"/>
              </a:buClr>
              <a:buSzPct val="100000"/>
              <a:buFont typeface="Arial"/>
              <a:defRPr sz="3400">
                <a:solidFill>
                  <a:srgbClr val="33CC33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marL="265377" indent="-265377" defTabSz="1300480">
              <a:lnSpc>
                <a:spcPts val="1900"/>
              </a:lnSpc>
              <a:spcBef>
                <a:spcPts val="1900"/>
              </a:spcBef>
              <a:buClr>
                <a:srgbClr val="FF9933"/>
              </a:buClr>
              <a:buSzPct val="100000"/>
              <a:buFont typeface="Arial"/>
              <a:defRPr sz="3400">
                <a:solidFill>
                  <a:srgbClr val="33CC3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Can you work well as part of a team?</a:t>
            </a:r>
          </a:p>
          <a:p>
            <a:pPr marL="265377" indent="-265377" defTabSz="1300480">
              <a:lnSpc>
                <a:spcPts val="1900"/>
              </a:lnSpc>
              <a:spcBef>
                <a:spcPts val="1900"/>
              </a:spcBef>
              <a:buClr>
                <a:srgbClr val="FF9933"/>
              </a:buClr>
              <a:buSzPct val="100000"/>
              <a:buFont typeface="Arial"/>
              <a:defRPr sz="3400">
                <a:solidFill>
                  <a:srgbClr val="33CC33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marL="265377" indent="-265377" defTabSz="1300480">
              <a:lnSpc>
                <a:spcPts val="1900"/>
              </a:lnSpc>
              <a:spcBef>
                <a:spcPts val="1900"/>
              </a:spcBef>
              <a:buClr>
                <a:srgbClr val="FF9933"/>
              </a:buClr>
              <a:buSzPct val="100000"/>
              <a:buFont typeface="Arial"/>
              <a:defRPr sz="3400">
                <a:solidFill>
                  <a:srgbClr val="33CC3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Could you lift or move heavy objects?</a:t>
            </a:r>
          </a:p>
          <a:p>
            <a:pPr marL="265377" indent="-265377" defTabSz="1300480">
              <a:lnSpc>
                <a:spcPts val="1900"/>
              </a:lnSpc>
              <a:spcBef>
                <a:spcPts val="1900"/>
              </a:spcBef>
              <a:buClr>
                <a:srgbClr val="FF9933"/>
              </a:buClr>
              <a:buSzPct val="100000"/>
              <a:buFont typeface="Arial"/>
              <a:defRPr sz="3400">
                <a:solidFill>
                  <a:srgbClr val="33CC33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marL="265377" indent="-265377" defTabSz="1300480">
              <a:lnSpc>
                <a:spcPts val="1900"/>
              </a:lnSpc>
              <a:spcBef>
                <a:spcPts val="1900"/>
              </a:spcBef>
              <a:buClr>
                <a:srgbClr val="FF9933"/>
              </a:buClr>
              <a:buSzPct val="100000"/>
              <a:buFont typeface="Arial"/>
              <a:defRPr sz="3400">
                <a:solidFill>
                  <a:srgbClr val="33CC3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Could you operate basic machinery?</a:t>
            </a:r>
          </a:p>
          <a:p>
            <a:pPr marL="265377" indent="-265377" defTabSz="1300480">
              <a:lnSpc>
                <a:spcPts val="1900"/>
              </a:lnSpc>
              <a:spcBef>
                <a:spcPts val="1900"/>
              </a:spcBef>
              <a:buClr>
                <a:srgbClr val="FF9933"/>
              </a:buClr>
              <a:buSzPct val="100000"/>
              <a:buFont typeface="Arial"/>
              <a:defRPr sz="3400">
                <a:solidFill>
                  <a:srgbClr val="33CC33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marL="265377" indent="-265377" defTabSz="1300480">
              <a:lnSpc>
                <a:spcPts val="1900"/>
              </a:lnSpc>
              <a:spcBef>
                <a:spcPts val="1900"/>
              </a:spcBef>
              <a:buClr>
                <a:srgbClr val="FF9933"/>
              </a:buClr>
              <a:buSzPct val="100000"/>
              <a:buFont typeface="Arial"/>
              <a:defRPr sz="3400">
                <a:solidFill>
                  <a:srgbClr val="33CC3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Would you be able to get up early?</a:t>
            </a:r>
          </a:p>
          <a:p>
            <a:pPr marL="265377" indent="-265377" defTabSz="1300480">
              <a:lnSpc>
                <a:spcPts val="1900"/>
              </a:lnSpc>
              <a:spcBef>
                <a:spcPts val="1900"/>
              </a:spcBef>
              <a:buClr>
                <a:srgbClr val="FF9933"/>
              </a:buClr>
              <a:buSzPct val="100000"/>
              <a:buFont typeface="Arial"/>
              <a:defRPr sz="3400">
                <a:solidFill>
                  <a:srgbClr val="33CC33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marL="265377" indent="-265377" defTabSz="1300480">
              <a:lnSpc>
                <a:spcPts val="1900"/>
              </a:lnSpc>
              <a:spcBef>
                <a:spcPts val="1900"/>
              </a:spcBef>
              <a:buClr>
                <a:srgbClr val="FF9933"/>
              </a:buClr>
              <a:buSzPct val="100000"/>
              <a:buFont typeface="Arial"/>
              <a:defRPr sz="3400">
                <a:solidFill>
                  <a:srgbClr val="33CC3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Are you responsible and reliable?</a:t>
            </a:r>
          </a:p>
        </p:txBody>
      </p:sp>
      <p:sp>
        <p:nvSpPr>
          <p:cNvPr id="224" name="Shape"/>
          <p:cNvSpPr/>
          <p:nvPr/>
        </p:nvSpPr>
        <p:spPr>
          <a:xfrm>
            <a:off x="10803467" y="7744177"/>
            <a:ext cx="1573670" cy="14020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8250"/>
                </a:moveTo>
                <a:lnTo>
                  <a:pt x="8251" y="8251"/>
                </a:lnTo>
                <a:lnTo>
                  <a:pt x="10800" y="0"/>
                </a:lnTo>
                <a:lnTo>
                  <a:pt x="13349" y="8251"/>
                </a:lnTo>
                <a:lnTo>
                  <a:pt x="21600" y="8250"/>
                </a:lnTo>
                <a:lnTo>
                  <a:pt x="14925" y="13350"/>
                </a:lnTo>
                <a:lnTo>
                  <a:pt x="17475" y="21600"/>
                </a:lnTo>
                <a:lnTo>
                  <a:pt x="10800" y="16501"/>
                </a:lnTo>
                <a:lnTo>
                  <a:pt x="4125" y="21600"/>
                </a:lnTo>
                <a:lnTo>
                  <a:pt x="6675" y="13350"/>
                </a:lnTo>
                <a:lnTo>
                  <a:pt x="0" y="8250"/>
                </a:lnTo>
                <a:close/>
              </a:path>
            </a:pathLst>
          </a:custGeom>
          <a:solidFill>
            <a:srgbClr val="FF6600"/>
          </a:solidFill>
          <a:ln w="12700">
            <a:solidFill>
              <a:srgbClr val="000000"/>
            </a:solidFill>
            <a:miter/>
          </a:ln>
        </p:spPr>
        <p:txBody>
          <a:bodyPr lIns="65023" tIns="65023" rIns="65023" bIns="65023" anchor="ctr"/>
          <a:lstStyle/>
          <a:p>
            <a:pPr algn="l" defTabSz="1300480">
              <a:defRPr b="0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25" name="6"/>
          <p:cNvSpPr txBox="1"/>
          <p:nvPr/>
        </p:nvSpPr>
        <p:spPr>
          <a:xfrm>
            <a:off x="11482526" y="8256693"/>
            <a:ext cx="278770" cy="4509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4944" tIns="64944" rIns="64944" bIns="64944">
            <a:spAutoFit/>
          </a:bodyPr>
          <a:lstStyle>
            <a:lvl1pPr algn="l" defTabSz="1133404">
              <a:spcBef>
                <a:spcPts val="1300"/>
              </a:spcBef>
              <a:defRPr b="0" sz="2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6</a:t>
            </a:r>
          </a:p>
        </p:txBody>
      </p:sp>
      <p:grpSp>
        <p:nvGrpSpPr>
          <p:cNvPr id="234" name="Group"/>
          <p:cNvGrpSpPr/>
          <p:nvPr/>
        </p:nvGrpSpPr>
        <p:grpSpPr>
          <a:xfrm>
            <a:off x="9882293" y="474133"/>
            <a:ext cx="1176303" cy="970845"/>
            <a:chOff x="0" y="0"/>
            <a:chExt cx="1176302" cy="970844"/>
          </a:xfrm>
        </p:grpSpPr>
        <p:sp>
          <p:nvSpPr>
            <p:cNvPr id="226" name="Rectangle"/>
            <p:cNvSpPr/>
            <p:nvPr/>
          </p:nvSpPr>
          <p:spPr>
            <a:xfrm>
              <a:off x="0" y="0"/>
              <a:ext cx="1176303" cy="970845"/>
            </a:xfrm>
            <a:prstGeom prst="rect">
              <a:avLst/>
            </a:prstGeom>
            <a:solidFill>
              <a:srgbClr val="4F81BD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b="0" sz="22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27" name="Shape"/>
            <p:cNvSpPr/>
            <p:nvPr/>
          </p:nvSpPr>
          <p:spPr>
            <a:xfrm>
              <a:off x="0" y="-1"/>
              <a:ext cx="1176303" cy="60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1114" y="21600"/>
                  </a:lnTo>
                  <a:lnTo>
                    <a:pt x="20486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729ACA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b="0" sz="22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28" name="Shape"/>
            <p:cNvSpPr/>
            <p:nvPr/>
          </p:nvSpPr>
          <p:spPr>
            <a:xfrm>
              <a:off x="0" y="0"/>
              <a:ext cx="60679" cy="970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1350"/>
                  </a:lnTo>
                  <a:lnTo>
                    <a:pt x="21600" y="2025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95B3D7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b="0" sz="22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29" name="Shape"/>
            <p:cNvSpPr/>
            <p:nvPr/>
          </p:nvSpPr>
          <p:spPr>
            <a:xfrm>
              <a:off x="1115624" y="0"/>
              <a:ext cx="60679" cy="970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0" y="1350"/>
                  </a:lnTo>
                  <a:lnTo>
                    <a:pt x="0" y="2025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2F4D71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b="0" sz="22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30" name="Shape"/>
            <p:cNvSpPr/>
            <p:nvPr/>
          </p:nvSpPr>
          <p:spPr>
            <a:xfrm>
              <a:off x="0" y="910166"/>
              <a:ext cx="1176303" cy="60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20486" y="0"/>
                  </a:lnTo>
                  <a:lnTo>
                    <a:pt x="1114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3F6797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b="0" sz="22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31" name="Shape"/>
            <p:cNvSpPr/>
            <p:nvPr/>
          </p:nvSpPr>
          <p:spPr>
            <a:xfrm>
              <a:off x="284782" y="182033"/>
              <a:ext cx="606783" cy="606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lnTo>
                    <a:pt x="0" y="10800"/>
                  </a:lnTo>
                  <a:lnTo>
                    <a:pt x="2699" y="10800"/>
                  </a:lnTo>
                  <a:lnTo>
                    <a:pt x="2699" y="21600"/>
                  </a:lnTo>
                  <a:lnTo>
                    <a:pt x="18899" y="21600"/>
                  </a:lnTo>
                  <a:lnTo>
                    <a:pt x="18899" y="10800"/>
                  </a:lnTo>
                  <a:lnTo>
                    <a:pt x="21600" y="10800"/>
                  </a:lnTo>
                  <a:lnTo>
                    <a:pt x="17549" y="6750"/>
                  </a:lnTo>
                  <a:lnTo>
                    <a:pt x="17549" y="1350"/>
                  </a:lnTo>
                  <a:lnTo>
                    <a:pt x="14850" y="1350"/>
                  </a:lnTo>
                  <a:lnTo>
                    <a:pt x="14850" y="4050"/>
                  </a:lnTo>
                  <a:close/>
                </a:path>
              </a:pathLst>
            </a:custGeom>
            <a:solidFill>
              <a:srgbClr val="2F4D71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b="0" sz="22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32" name="Shape"/>
            <p:cNvSpPr/>
            <p:nvPr/>
          </p:nvSpPr>
          <p:spPr>
            <a:xfrm>
              <a:off x="360608" y="485422"/>
              <a:ext cx="455087" cy="303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21600"/>
                  </a:lnTo>
                  <a:lnTo>
                    <a:pt x="9001" y="21600"/>
                  </a:lnTo>
                  <a:lnTo>
                    <a:pt x="9001" y="10800"/>
                  </a:lnTo>
                  <a:lnTo>
                    <a:pt x="12599" y="10800"/>
                  </a:lnTo>
                  <a:lnTo>
                    <a:pt x="12599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F6797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b="0" sz="22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33" name="Shape"/>
            <p:cNvSpPr/>
            <p:nvPr/>
          </p:nvSpPr>
          <p:spPr>
            <a:xfrm>
              <a:off x="701933" y="219968"/>
              <a:ext cx="75827" cy="151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797"/>
                  </a:moveTo>
                  <a:lnTo>
                    <a:pt x="0" y="0"/>
                  </a:ln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3F6797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b="0" sz="22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2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2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2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2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2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2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2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223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Refuse Collector"/>
          <p:cNvSpPr txBox="1"/>
          <p:nvPr>
            <p:ph type="title" idx="4294967295"/>
          </p:nvPr>
        </p:nvSpPr>
        <p:spPr>
          <a:xfrm>
            <a:off x="973102" y="1291448"/>
            <a:ext cx="8701476" cy="1282419"/>
          </a:xfrm>
          <a:prstGeom prst="rect">
            <a:avLst/>
          </a:prstGeom>
        </p:spPr>
        <p:txBody>
          <a:bodyPr lIns="0" tIns="0" rIns="0" bIns="0" anchor="t"/>
          <a:lstStyle>
            <a:lvl1pPr defTabSz="1300480">
              <a:lnSpc>
                <a:spcPts val="4400"/>
              </a:lnSpc>
              <a:defRPr b="1" sz="4600">
                <a:solidFill>
                  <a:srgbClr val="37424A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  Refuse Collector</a:t>
            </a:r>
          </a:p>
        </p:txBody>
      </p:sp>
      <p:sp>
        <p:nvSpPr>
          <p:cNvPr id="237" name="Body"/>
          <p:cNvSpPr txBox="1"/>
          <p:nvPr>
            <p:ph type="body" sz="half" idx="4294967295"/>
          </p:nvPr>
        </p:nvSpPr>
        <p:spPr>
          <a:xfrm>
            <a:off x="512515" y="2560319"/>
            <a:ext cx="4863254" cy="6143415"/>
          </a:xfrm>
          <a:prstGeom prst="rect">
            <a:avLst/>
          </a:prstGeom>
        </p:spPr>
        <p:txBody>
          <a:bodyPr lIns="0" tIns="0" rIns="0" bIns="0" anchor="t"/>
          <a:lstStyle>
            <a:lvl1pPr marL="266417" indent="-266417" defTabSz="1300480">
              <a:lnSpc>
                <a:spcPts val="1900"/>
              </a:lnSpc>
              <a:spcBef>
                <a:spcPts val="1900"/>
              </a:spcBef>
              <a:buSzTx/>
              <a:buNone/>
              <a:defRPr sz="1600">
                <a:solidFill>
                  <a:srgbClr val="37424A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 </a:t>
            </a:r>
          </a:p>
        </p:txBody>
      </p:sp>
      <p:grpSp>
        <p:nvGrpSpPr>
          <p:cNvPr id="246" name="Group"/>
          <p:cNvGrpSpPr/>
          <p:nvPr/>
        </p:nvGrpSpPr>
        <p:grpSpPr>
          <a:xfrm>
            <a:off x="10803466" y="8358293"/>
            <a:ext cx="1176304" cy="970846"/>
            <a:chOff x="0" y="0"/>
            <a:chExt cx="1176302" cy="970844"/>
          </a:xfrm>
        </p:grpSpPr>
        <p:sp>
          <p:nvSpPr>
            <p:cNvPr id="238" name="Rectangle"/>
            <p:cNvSpPr/>
            <p:nvPr/>
          </p:nvSpPr>
          <p:spPr>
            <a:xfrm>
              <a:off x="0" y="0"/>
              <a:ext cx="1176303" cy="970845"/>
            </a:xfrm>
            <a:prstGeom prst="rect">
              <a:avLst/>
            </a:prstGeom>
            <a:solidFill>
              <a:srgbClr val="4F81BD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b="0" sz="22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39" name="Shape"/>
            <p:cNvSpPr/>
            <p:nvPr/>
          </p:nvSpPr>
          <p:spPr>
            <a:xfrm>
              <a:off x="0" y="-1"/>
              <a:ext cx="1176303" cy="60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1114" y="21600"/>
                  </a:lnTo>
                  <a:lnTo>
                    <a:pt x="20486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729ACA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b="0" sz="22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40" name="Shape"/>
            <p:cNvSpPr/>
            <p:nvPr/>
          </p:nvSpPr>
          <p:spPr>
            <a:xfrm>
              <a:off x="0" y="0"/>
              <a:ext cx="60679" cy="970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1350"/>
                  </a:lnTo>
                  <a:lnTo>
                    <a:pt x="21600" y="2025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95B3D7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b="0" sz="22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41" name="Shape"/>
            <p:cNvSpPr/>
            <p:nvPr/>
          </p:nvSpPr>
          <p:spPr>
            <a:xfrm>
              <a:off x="1115624" y="0"/>
              <a:ext cx="60679" cy="970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0" y="1350"/>
                  </a:lnTo>
                  <a:lnTo>
                    <a:pt x="0" y="2025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2F4D71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b="0" sz="22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42" name="Shape"/>
            <p:cNvSpPr/>
            <p:nvPr/>
          </p:nvSpPr>
          <p:spPr>
            <a:xfrm>
              <a:off x="0" y="910166"/>
              <a:ext cx="1176303" cy="60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20486" y="0"/>
                  </a:lnTo>
                  <a:lnTo>
                    <a:pt x="1114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3F6797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b="0" sz="22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43" name="Shape"/>
            <p:cNvSpPr/>
            <p:nvPr/>
          </p:nvSpPr>
          <p:spPr>
            <a:xfrm>
              <a:off x="284782" y="182033"/>
              <a:ext cx="606783" cy="606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lnTo>
                    <a:pt x="0" y="10800"/>
                  </a:lnTo>
                  <a:lnTo>
                    <a:pt x="2699" y="10800"/>
                  </a:lnTo>
                  <a:lnTo>
                    <a:pt x="2699" y="21600"/>
                  </a:lnTo>
                  <a:lnTo>
                    <a:pt x="18899" y="21600"/>
                  </a:lnTo>
                  <a:lnTo>
                    <a:pt x="18899" y="10800"/>
                  </a:lnTo>
                  <a:lnTo>
                    <a:pt x="21600" y="10800"/>
                  </a:lnTo>
                  <a:lnTo>
                    <a:pt x="17549" y="6750"/>
                  </a:lnTo>
                  <a:lnTo>
                    <a:pt x="17549" y="1350"/>
                  </a:lnTo>
                  <a:lnTo>
                    <a:pt x="14850" y="1350"/>
                  </a:lnTo>
                  <a:lnTo>
                    <a:pt x="14850" y="4050"/>
                  </a:lnTo>
                  <a:close/>
                </a:path>
              </a:pathLst>
            </a:custGeom>
            <a:solidFill>
              <a:srgbClr val="2F4D71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b="0" sz="22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44" name="Shape"/>
            <p:cNvSpPr/>
            <p:nvPr/>
          </p:nvSpPr>
          <p:spPr>
            <a:xfrm>
              <a:off x="360608" y="485422"/>
              <a:ext cx="455087" cy="303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21600"/>
                  </a:lnTo>
                  <a:lnTo>
                    <a:pt x="9001" y="21600"/>
                  </a:lnTo>
                  <a:lnTo>
                    <a:pt x="9001" y="10800"/>
                  </a:lnTo>
                  <a:lnTo>
                    <a:pt x="12599" y="10800"/>
                  </a:lnTo>
                  <a:lnTo>
                    <a:pt x="12599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F6797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b="0" sz="22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45" name="Shape"/>
            <p:cNvSpPr/>
            <p:nvPr/>
          </p:nvSpPr>
          <p:spPr>
            <a:xfrm>
              <a:off x="701933" y="219968"/>
              <a:ext cx="75827" cy="151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797"/>
                  </a:moveTo>
                  <a:lnTo>
                    <a:pt x="0" y="0"/>
                  </a:ln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3F6797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b="0" sz="22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</p:grpSp>
      <p:pic>
        <p:nvPicPr>
          <p:cNvPr id="247" name="diane mcmurray, refuse collector" descr="diane mcmurray, refuse collector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302933" y="3034453"/>
            <a:ext cx="7168445" cy="430106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Title"/>
          <p:cNvSpPr txBox="1"/>
          <p:nvPr>
            <p:ph type="title" idx="4294967295"/>
          </p:nvPr>
        </p:nvSpPr>
        <p:spPr>
          <a:xfrm>
            <a:off x="512515" y="1025031"/>
            <a:ext cx="8701477" cy="1282418"/>
          </a:xfrm>
          <a:prstGeom prst="rect">
            <a:avLst/>
          </a:prstGeom>
        </p:spPr>
        <p:txBody>
          <a:bodyPr lIns="0" tIns="0" rIns="0" bIns="0" anchor="t"/>
          <a:lstStyle>
            <a:lvl1pPr algn="l" defTabSz="1300480">
              <a:lnSpc>
                <a:spcPts val="4400"/>
              </a:lnSpc>
              <a:defRPr b="1" sz="4600">
                <a:solidFill>
                  <a:srgbClr val="37424A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 </a:t>
            </a:r>
          </a:p>
        </p:txBody>
      </p:sp>
      <p:sp>
        <p:nvSpPr>
          <p:cNvPr id="250" name="Are you artistic and creative?…"/>
          <p:cNvSpPr txBox="1"/>
          <p:nvPr>
            <p:ph type="body" idx="4294967295"/>
          </p:nvPr>
        </p:nvSpPr>
        <p:spPr>
          <a:xfrm>
            <a:off x="356728" y="1088248"/>
            <a:ext cx="11060855" cy="8396677"/>
          </a:xfrm>
          <a:prstGeom prst="rect">
            <a:avLst/>
          </a:prstGeom>
        </p:spPr>
        <p:txBody>
          <a:bodyPr lIns="0" tIns="0" rIns="0" bIns="0" anchor="t"/>
          <a:lstStyle/>
          <a:p>
            <a:pPr marL="265377" indent="-265377" defTabSz="1300480">
              <a:lnSpc>
                <a:spcPct val="90000"/>
              </a:lnSpc>
              <a:spcBef>
                <a:spcPts val="1900"/>
              </a:spcBef>
              <a:buClr>
                <a:srgbClr val="00B0F0"/>
              </a:buClr>
              <a:buSzPct val="100000"/>
              <a:buFont typeface="Arial"/>
              <a:defRPr sz="3400">
                <a:solidFill>
                  <a:srgbClr val="33CC3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Are you artistic and creative?</a:t>
            </a:r>
          </a:p>
          <a:p>
            <a:pPr marL="265377" indent="-265377" defTabSz="1300480">
              <a:lnSpc>
                <a:spcPct val="90000"/>
              </a:lnSpc>
              <a:spcBef>
                <a:spcPts val="1900"/>
              </a:spcBef>
              <a:buClr>
                <a:srgbClr val="00B0F0"/>
              </a:buClr>
              <a:buSzPct val="100000"/>
              <a:buFont typeface="Arial"/>
              <a:defRPr sz="3400">
                <a:solidFill>
                  <a:srgbClr val="33CC33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marL="265377" indent="-265377" defTabSz="1300480">
              <a:lnSpc>
                <a:spcPct val="90000"/>
              </a:lnSpc>
              <a:spcBef>
                <a:spcPts val="1900"/>
              </a:spcBef>
              <a:buClr>
                <a:srgbClr val="00B0F0"/>
              </a:buClr>
              <a:buSzPct val="100000"/>
              <a:buFont typeface="Arial"/>
              <a:defRPr sz="3400">
                <a:solidFill>
                  <a:srgbClr val="33CC3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Would you like to work with your hands?</a:t>
            </a:r>
          </a:p>
          <a:p>
            <a:pPr marL="265377" indent="-265377" defTabSz="1300480">
              <a:lnSpc>
                <a:spcPct val="90000"/>
              </a:lnSpc>
              <a:spcBef>
                <a:spcPts val="1900"/>
              </a:spcBef>
              <a:buClr>
                <a:srgbClr val="00B0F0"/>
              </a:buClr>
              <a:buSzPct val="100000"/>
              <a:buFont typeface="Arial"/>
              <a:defRPr sz="3400">
                <a:solidFill>
                  <a:srgbClr val="33CC33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marL="265377" indent="-265377" defTabSz="1300480">
              <a:lnSpc>
                <a:spcPct val="90000"/>
              </a:lnSpc>
              <a:spcBef>
                <a:spcPts val="1900"/>
              </a:spcBef>
              <a:buClr>
                <a:srgbClr val="00B0F0"/>
              </a:buClr>
              <a:buSzPct val="100000"/>
              <a:buFont typeface="Arial"/>
              <a:defRPr sz="3400">
                <a:solidFill>
                  <a:srgbClr val="33CC3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Could you work quickly and accurately?</a:t>
            </a:r>
          </a:p>
          <a:p>
            <a:pPr marL="265377" indent="-265377" defTabSz="1300480">
              <a:lnSpc>
                <a:spcPct val="90000"/>
              </a:lnSpc>
              <a:spcBef>
                <a:spcPts val="1900"/>
              </a:spcBef>
              <a:buClr>
                <a:srgbClr val="00B0F0"/>
              </a:buClr>
              <a:buSzPct val="100000"/>
              <a:buFont typeface="Arial"/>
              <a:defRPr sz="3400">
                <a:solidFill>
                  <a:srgbClr val="33CC33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marL="265377" indent="-265377" defTabSz="1300480">
              <a:lnSpc>
                <a:spcPct val="90000"/>
              </a:lnSpc>
              <a:spcBef>
                <a:spcPts val="1900"/>
              </a:spcBef>
              <a:buClr>
                <a:srgbClr val="00B0F0"/>
              </a:buClr>
              <a:buSzPct val="100000"/>
              <a:buFont typeface="Arial"/>
              <a:defRPr sz="3400">
                <a:solidFill>
                  <a:srgbClr val="33CC3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Could you explain your ideas clearly to other people?</a:t>
            </a:r>
          </a:p>
          <a:p>
            <a:pPr marL="265377" indent="-265377" defTabSz="1300480">
              <a:lnSpc>
                <a:spcPct val="90000"/>
              </a:lnSpc>
              <a:spcBef>
                <a:spcPts val="1900"/>
              </a:spcBef>
              <a:buClr>
                <a:srgbClr val="00B0F0"/>
              </a:buClr>
              <a:buSzPct val="100000"/>
              <a:buFont typeface="Arial"/>
              <a:defRPr sz="3400">
                <a:solidFill>
                  <a:srgbClr val="33CC33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marL="265377" indent="-265377" defTabSz="1300480">
              <a:lnSpc>
                <a:spcPct val="90000"/>
              </a:lnSpc>
              <a:spcBef>
                <a:spcPts val="1900"/>
              </a:spcBef>
              <a:buClr>
                <a:srgbClr val="00B0F0"/>
              </a:buClr>
              <a:buSzPct val="100000"/>
              <a:buFont typeface="Arial"/>
              <a:defRPr sz="3400">
                <a:solidFill>
                  <a:srgbClr val="33CC3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Would you be able to stand for long periods of time?</a:t>
            </a:r>
          </a:p>
          <a:p>
            <a:pPr marL="265377" indent="-265377" defTabSz="1300480">
              <a:lnSpc>
                <a:spcPct val="90000"/>
              </a:lnSpc>
              <a:spcBef>
                <a:spcPts val="1900"/>
              </a:spcBef>
              <a:buClr>
                <a:srgbClr val="00B0F0"/>
              </a:buClr>
              <a:buSzPct val="100000"/>
              <a:buFont typeface="Arial"/>
              <a:defRPr sz="3400">
                <a:solidFill>
                  <a:srgbClr val="33CC33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marL="265377" indent="-265377" defTabSz="1300480">
              <a:lnSpc>
                <a:spcPct val="90000"/>
              </a:lnSpc>
              <a:spcBef>
                <a:spcPts val="1900"/>
              </a:spcBef>
              <a:buClr>
                <a:srgbClr val="00B0F0"/>
              </a:buClr>
              <a:buSzPct val="100000"/>
              <a:buFont typeface="Arial"/>
              <a:defRPr sz="3400">
                <a:solidFill>
                  <a:srgbClr val="33CC3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Are you outgoing and friendly?</a:t>
            </a:r>
          </a:p>
        </p:txBody>
      </p:sp>
      <p:sp>
        <p:nvSpPr>
          <p:cNvPr id="251" name="Shape"/>
          <p:cNvSpPr/>
          <p:nvPr/>
        </p:nvSpPr>
        <p:spPr>
          <a:xfrm>
            <a:off x="11008925" y="8051235"/>
            <a:ext cx="1573669" cy="14043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8250"/>
                </a:moveTo>
                <a:lnTo>
                  <a:pt x="8251" y="8251"/>
                </a:lnTo>
                <a:lnTo>
                  <a:pt x="10800" y="0"/>
                </a:lnTo>
                <a:lnTo>
                  <a:pt x="13349" y="8251"/>
                </a:lnTo>
                <a:lnTo>
                  <a:pt x="21600" y="8250"/>
                </a:lnTo>
                <a:lnTo>
                  <a:pt x="14925" y="13350"/>
                </a:lnTo>
                <a:lnTo>
                  <a:pt x="17475" y="21600"/>
                </a:lnTo>
                <a:lnTo>
                  <a:pt x="10800" y="16501"/>
                </a:lnTo>
                <a:lnTo>
                  <a:pt x="4125" y="21600"/>
                </a:lnTo>
                <a:lnTo>
                  <a:pt x="6675" y="13350"/>
                </a:lnTo>
                <a:lnTo>
                  <a:pt x="0" y="8250"/>
                </a:lnTo>
                <a:close/>
              </a:path>
            </a:pathLst>
          </a:custGeom>
          <a:solidFill>
            <a:srgbClr val="00B0F0"/>
          </a:solidFill>
          <a:ln w="12700">
            <a:solidFill>
              <a:srgbClr val="000000"/>
            </a:solidFill>
            <a:miter/>
          </a:ln>
        </p:spPr>
        <p:txBody>
          <a:bodyPr lIns="65023" tIns="65023" rIns="65023" bIns="65023" anchor="ctr"/>
          <a:lstStyle/>
          <a:p>
            <a:pPr algn="l" defTabSz="1300480">
              <a:defRPr b="0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52" name="6"/>
          <p:cNvSpPr txBox="1"/>
          <p:nvPr/>
        </p:nvSpPr>
        <p:spPr>
          <a:xfrm>
            <a:off x="11687984" y="8563750"/>
            <a:ext cx="484228" cy="4509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4944" tIns="64944" rIns="64944" bIns="64944">
            <a:spAutoFit/>
          </a:bodyPr>
          <a:lstStyle>
            <a:lvl1pPr algn="l" defTabSz="1133404">
              <a:spcBef>
                <a:spcPts val="1300"/>
              </a:spcBef>
              <a:defRPr b="0" sz="2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6</a:t>
            </a:r>
          </a:p>
        </p:txBody>
      </p:sp>
      <p:grpSp>
        <p:nvGrpSpPr>
          <p:cNvPr id="261" name="Group"/>
          <p:cNvGrpSpPr/>
          <p:nvPr/>
        </p:nvGrpSpPr>
        <p:grpSpPr>
          <a:xfrm>
            <a:off x="9575235" y="474133"/>
            <a:ext cx="1176303" cy="970845"/>
            <a:chOff x="0" y="0"/>
            <a:chExt cx="1176302" cy="970844"/>
          </a:xfrm>
        </p:grpSpPr>
        <p:sp>
          <p:nvSpPr>
            <p:cNvPr id="253" name="Rectangle"/>
            <p:cNvSpPr/>
            <p:nvPr/>
          </p:nvSpPr>
          <p:spPr>
            <a:xfrm>
              <a:off x="0" y="0"/>
              <a:ext cx="1176303" cy="970845"/>
            </a:xfrm>
            <a:prstGeom prst="rect">
              <a:avLst/>
            </a:prstGeom>
            <a:solidFill>
              <a:srgbClr val="4F81BD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b="0" sz="22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54" name="Shape"/>
            <p:cNvSpPr/>
            <p:nvPr/>
          </p:nvSpPr>
          <p:spPr>
            <a:xfrm>
              <a:off x="0" y="-1"/>
              <a:ext cx="1176303" cy="60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1114" y="21600"/>
                  </a:lnTo>
                  <a:lnTo>
                    <a:pt x="20486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729ACA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b="0" sz="22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55" name="Shape"/>
            <p:cNvSpPr/>
            <p:nvPr/>
          </p:nvSpPr>
          <p:spPr>
            <a:xfrm>
              <a:off x="0" y="0"/>
              <a:ext cx="60679" cy="970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1350"/>
                  </a:lnTo>
                  <a:lnTo>
                    <a:pt x="21600" y="2025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95B3D7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b="0" sz="22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56" name="Shape"/>
            <p:cNvSpPr/>
            <p:nvPr/>
          </p:nvSpPr>
          <p:spPr>
            <a:xfrm>
              <a:off x="1115624" y="0"/>
              <a:ext cx="60679" cy="970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0" y="1350"/>
                  </a:lnTo>
                  <a:lnTo>
                    <a:pt x="0" y="2025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2F4D71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b="0" sz="22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57" name="Shape"/>
            <p:cNvSpPr/>
            <p:nvPr/>
          </p:nvSpPr>
          <p:spPr>
            <a:xfrm>
              <a:off x="0" y="910166"/>
              <a:ext cx="1176303" cy="60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20486" y="0"/>
                  </a:lnTo>
                  <a:lnTo>
                    <a:pt x="1114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3F6797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b="0" sz="22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58" name="Shape"/>
            <p:cNvSpPr/>
            <p:nvPr/>
          </p:nvSpPr>
          <p:spPr>
            <a:xfrm>
              <a:off x="284782" y="182033"/>
              <a:ext cx="606783" cy="606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lnTo>
                    <a:pt x="0" y="10800"/>
                  </a:lnTo>
                  <a:lnTo>
                    <a:pt x="2699" y="10800"/>
                  </a:lnTo>
                  <a:lnTo>
                    <a:pt x="2699" y="21600"/>
                  </a:lnTo>
                  <a:lnTo>
                    <a:pt x="18899" y="21600"/>
                  </a:lnTo>
                  <a:lnTo>
                    <a:pt x="18899" y="10800"/>
                  </a:lnTo>
                  <a:lnTo>
                    <a:pt x="21600" y="10800"/>
                  </a:lnTo>
                  <a:lnTo>
                    <a:pt x="17549" y="6750"/>
                  </a:lnTo>
                  <a:lnTo>
                    <a:pt x="17549" y="1350"/>
                  </a:lnTo>
                  <a:lnTo>
                    <a:pt x="14850" y="1350"/>
                  </a:lnTo>
                  <a:lnTo>
                    <a:pt x="14850" y="4050"/>
                  </a:lnTo>
                  <a:close/>
                </a:path>
              </a:pathLst>
            </a:custGeom>
            <a:solidFill>
              <a:srgbClr val="2F4D71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b="0" sz="22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59" name="Shape"/>
            <p:cNvSpPr/>
            <p:nvPr/>
          </p:nvSpPr>
          <p:spPr>
            <a:xfrm>
              <a:off x="360608" y="485422"/>
              <a:ext cx="455087" cy="303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21600"/>
                  </a:lnTo>
                  <a:lnTo>
                    <a:pt x="9001" y="21600"/>
                  </a:lnTo>
                  <a:lnTo>
                    <a:pt x="9001" y="10800"/>
                  </a:lnTo>
                  <a:lnTo>
                    <a:pt x="12599" y="10800"/>
                  </a:lnTo>
                  <a:lnTo>
                    <a:pt x="12599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F6797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b="0" sz="22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60" name="Shape"/>
            <p:cNvSpPr/>
            <p:nvPr/>
          </p:nvSpPr>
          <p:spPr>
            <a:xfrm>
              <a:off x="701933" y="219968"/>
              <a:ext cx="75827" cy="151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797"/>
                  </a:moveTo>
                  <a:lnTo>
                    <a:pt x="0" y="0"/>
                  </a:ln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3F6797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b="0" sz="22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2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2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2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2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25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250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Hairdresser"/>
          <p:cNvSpPr txBox="1"/>
          <p:nvPr>
            <p:ph type="title" idx="4294967295"/>
          </p:nvPr>
        </p:nvSpPr>
        <p:spPr>
          <a:xfrm>
            <a:off x="512515" y="1025031"/>
            <a:ext cx="8701477" cy="1282418"/>
          </a:xfrm>
          <a:prstGeom prst="rect">
            <a:avLst/>
          </a:prstGeom>
        </p:spPr>
        <p:txBody>
          <a:bodyPr lIns="0" tIns="0" rIns="0" bIns="0" anchor="t"/>
          <a:lstStyle>
            <a:lvl1pPr defTabSz="1300480">
              <a:lnSpc>
                <a:spcPts val="4400"/>
              </a:lnSpc>
              <a:defRPr b="1" sz="4600">
                <a:solidFill>
                  <a:srgbClr val="37424A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Hairdresser</a:t>
            </a:r>
          </a:p>
        </p:txBody>
      </p:sp>
      <p:sp>
        <p:nvSpPr>
          <p:cNvPr id="264" name="Body"/>
          <p:cNvSpPr txBox="1"/>
          <p:nvPr>
            <p:ph type="body" sz="half" idx="4294967295"/>
          </p:nvPr>
        </p:nvSpPr>
        <p:spPr>
          <a:xfrm>
            <a:off x="512515" y="2560319"/>
            <a:ext cx="4863254" cy="6143415"/>
          </a:xfrm>
          <a:prstGeom prst="rect">
            <a:avLst/>
          </a:prstGeom>
        </p:spPr>
        <p:txBody>
          <a:bodyPr lIns="0" tIns="0" rIns="0" bIns="0" anchor="t"/>
          <a:lstStyle>
            <a:lvl1pPr marL="266417" indent="-266417" defTabSz="1300480">
              <a:lnSpc>
                <a:spcPts val="1900"/>
              </a:lnSpc>
              <a:spcBef>
                <a:spcPts val="1900"/>
              </a:spcBef>
              <a:buSzTx/>
              <a:buNone/>
              <a:defRPr sz="1600">
                <a:solidFill>
                  <a:srgbClr val="37424A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 </a:t>
            </a:r>
          </a:p>
        </p:txBody>
      </p:sp>
      <p:grpSp>
        <p:nvGrpSpPr>
          <p:cNvPr id="273" name="Group"/>
          <p:cNvGrpSpPr/>
          <p:nvPr/>
        </p:nvGrpSpPr>
        <p:grpSpPr>
          <a:xfrm>
            <a:off x="10803466" y="8358293"/>
            <a:ext cx="1176304" cy="970846"/>
            <a:chOff x="0" y="0"/>
            <a:chExt cx="1176302" cy="970844"/>
          </a:xfrm>
        </p:grpSpPr>
        <p:sp>
          <p:nvSpPr>
            <p:cNvPr id="265" name="Rectangle"/>
            <p:cNvSpPr/>
            <p:nvPr/>
          </p:nvSpPr>
          <p:spPr>
            <a:xfrm>
              <a:off x="0" y="0"/>
              <a:ext cx="1176303" cy="970845"/>
            </a:xfrm>
            <a:prstGeom prst="rect">
              <a:avLst/>
            </a:prstGeom>
            <a:solidFill>
              <a:srgbClr val="4F81BD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b="0" sz="22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66" name="Shape"/>
            <p:cNvSpPr/>
            <p:nvPr/>
          </p:nvSpPr>
          <p:spPr>
            <a:xfrm>
              <a:off x="0" y="-1"/>
              <a:ext cx="1176303" cy="60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1114" y="21600"/>
                  </a:lnTo>
                  <a:lnTo>
                    <a:pt x="20486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729ACA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b="0" sz="22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67" name="Shape"/>
            <p:cNvSpPr/>
            <p:nvPr/>
          </p:nvSpPr>
          <p:spPr>
            <a:xfrm>
              <a:off x="0" y="0"/>
              <a:ext cx="60679" cy="970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1350"/>
                  </a:lnTo>
                  <a:lnTo>
                    <a:pt x="21600" y="2025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95B3D7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b="0" sz="22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68" name="Shape"/>
            <p:cNvSpPr/>
            <p:nvPr/>
          </p:nvSpPr>
          <p:spPr>
            <a:xfrm>
              <a:off x="1115624" y="0"/>
              <a:ext cx="60679" cy="970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0" y="1350"/>
                  </a:lnTo>
                  <a:lnTo>
                    <a:pt x="0" y="2025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2F4D71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b="0" sz="22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69" name="Shape"/>
            <p:cNvSpPr/>
            <p:nvPr/>
          </p:nvSpPr>
          <p:spPr>
            <a:xfrm>
              <a:off x="0" y="910166"/>
              <a:ext cx="1176303" cy="60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20486" y="0"/>
                  </a:lnTo>
                  <a:lnTo>
                    <a:pt x="1114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3F6797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b="0" sz="22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70" name="Shape"/>
            <p:cNvSpPr/>
            <p:nvPr/>
          </p:nvSpPr>
          <p:spPr>
            <a:xfrm>
              <a:off x="284782" y="182033"/>
              <a:ext cx="606783" cy="606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lnTo>
                    <a:pt x="0" y="10800"/>
                  </a:lnTo>
                  <a:lnTo>
                    <a:pt x="2699" y="10800"/>
                  </a:lnTo>
                  <a:lnTo>
                    <a:pt x="2699" y="21600"/>
                  </a:lnTo>
                  <a:lnTo>
                    <a:pt x="18899" y="21600"/>
                  </a:lnTo>
                  <a:lnTo>
                    <a:pt x="18899" y="10800"/>
                  </a:lnTo>
                  <a:lnTo>
                    <a:pt x="21600" y="10800"/>
                  </a:lnTo>
                  <a:lnTo>
                    <a:pt x="17549" y="6750"/>
                  </a:lnTo>
                  <a:lnTo>
                    <a:pt x="17549" y="1350"/>
                  </a:lnTo>
                  <a:lnTo>
                    <a:pt x="14850" y="1350"/>
                  </a:lnTo>
                  <a:lnTo>
                    <a:pt x="14850" y="4050"/>
                  </a:lnTo>
                  <a:close/>
                </a:path>
              </a:pathLst>
            </a:custGeom>
            <a:solidFill>
              <a:srgbClr val="2F4D71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b="0" sz="22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71" name="Shape"/>
            <p:cNvSpPr/>
            <p:nvPr/>
          </p:nvSpPr>
          <p:spPr>
            <a:xfrm>
              <a:off x="360608" y="485422"/>
              <a:ext cx="455087" cy="303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21600"/>
                  </a:lnTo>
                  <a:lnTo>
                    <a:pt x="9001" y="21600"/>
                  </a:lnTo>
                  <a:lnTo>
                    <a:pt x="9001" y="10800"/>
                  </a:lnTo>
                  <a:lnTo>
                    <a:pt x="12599" y="10800"/>
                  </a:lnTo>
                  <a:lnTo>
                    <a:pt x="12599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F6797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b="0" sz="22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72" name="Shape"/>
            <p:cNvSpPr/>
            <p:nvPr/>
          </p:nvSpPr>
          <p:spPr>
            <a:xfrm>
              <a:off x="701933" y="219968"/>
              <a:ext cx="75827" cy="151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797"/>
                  </a:moveTo>
                  <a:lnTo>
                    <a:pt x="0" y="0"/>
                  </a:ln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3F6797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b="0" sz="22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</p:grpSp>
      <p:pic>
        <p:nvPicPr>
          <p:cNvPr id="274" name="Beauty therapist and hairdressers are happiest workers" descr="Beauty therapist and hairdressers are happiest workers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302933" y="2964462"/>
            <a:ext cx="6965245" cy="465328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"/>
          <p:cNvSpPr/>
          <p:nvPr/>
        </p:nvSpPr>
        <p:spPr>
          <a:xfrm>
            <a:off x="10290952" y="7949635"/>
            <a:ext cx="1368212" cy="13004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8250"/>
                </a:moveTo>
                <a:lnTo>
                  <a:pt x="8251" y="8251"/>
                </a:lnTo>
                <a:lnTo>
                  <a:pt x="10800" y="0"/>
                </a:lnTo>
                <a:lnTo>
                  <a:pt x="13349" y="8251"/>
                </a:lnTo>
                <a:lnTo>
                  <a:pt x="21600" y="8250"/>
                </a:lnTo>
                <a:lnTo>
                  <a:pt x="14925" y="13350"/>
                </a:lnTo>
                <a:lnTo>
                  <a:pt x="17475" y="21600"/>
                </a:lnTo>
                <a:lnTo>
                  <a:pt x="10800" y="16501"/>
                </a:lnTo>
                <a:lnTo>
                  <a:pt x="4125" y="21600"/>
                </a:lnTo>
                <a:lnTo>
                  <a:pt x="6675" y="13350"/>
                </a:lnTo>
                <a:lnTo>
                  <a:pt x="0" y="8250"/>
                </a:lnTo>
                <a:close/>
              </a:path>
            </a:pathLst>
          </a:custGeom>
          <a:solidFill>
            <a:srgbClr val="7FC030"/>
          </a:solidFill>
          <a:ln w="12700">
            <a:solidFill>
              <a:srgbClr val="000000"/>
            </a:solidFill>
            <a:miter/>
          </a:ln>
        </p:spPr>
        <p:txBody>
          <a:bodyPr lIns="65023" tIns="65023" rIns="65023" bIns="65023" anchor="ctr"/>
          <a:lstStyle/>
          <a:p>
            <a:pPr algn="l" defTabSz="1300480">
              <a:defRPr b="0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77" name="Title"/>
          <p:cNvSpPr txBox="1"/>
          <p:nvPr>
            <p:ph type="title" idx="4294967295"/>
          </p:nvPr>
        </p:nvSpPr>
        <p:spPr>
          <a:xfrm>
            <a:off x="512515" y="1025031"/>
            <a:ext cx="8701477" cy="1282418"/>
          </a:xfrm>
          <a:prstGeom prst="rect">
            <a:avLst/>
          </a:prstGeom>
        </p:spPr>
        <p:txBody>
          <a:bodyPr lIns="0" tIns="0" rIns="0" bIns="0" anchor="t"/>
          <a:lstStyle>
            <a:lvl1pPr algn="l" defTabSz="1300480">
              <a:lnSpc>
                <a:spcPts val="4400"/>
              </a:lnSpc>
              <a:defRPr b="1" sz="4600">
                <a:solidFill>
                  <a:srgbClr val="37424A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 </a:t>
            </a:r>
          </a:p>
        </p:txBody>
      </p:sp>
      <p:sp>
        <p:nvSpPr>
          <p:cNvPr id="278" name="Are you observant and persistent?…"/>
          <p:cNvSpPr txBox="1"/>
          <p:nvPr>
            <p:ph type="body" idx="4294967295"/>
          </p:nvPr>
        </p:nvSpPr>
        <p:spPr>
          <a:xfrm>
            <a:off x="153528" y="1702364"/>
            <a:ext cx="11776571" cy="6962988"/>
          </a:xfrm>
          <a:prstGeom prst="rect">
            <a:avLst/>
          </a:prstGeom>
        </p:spPr>
        <p:txBody>
          <a:bodyPr lIns="0" tIns="0" rIns="0" bIns="0" anchor="t"/>
          <a:lstStyle/>
          <a:p>
            <a:pPr marL="265377" indent="-265377" defTabSz="1300480">
              <a:lnSpc>
                <a:spcPts val="1900"/>
              </a:lnSpc>
              <a:spcBef>
                <a:spcPts val="1900"/>
              </a:spcBef>
              <a:buClr>
                <a:srgbClr val="7FC030"/>
              </a:buClr>
              <a:buSzPct val="100000"/>
              <a:buFont typeface="Arial"/>
              <a:defRPr sz="3400">
                <a:solidFill>
                  <a:srgbClr val="33CC33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marL="265377" indent="-265377" defTabSz="1300480">
              <a:lnSpc>
                <a:spcPts val="1900"/>
              </a:lnSpc>
              <a:spcBef>
                <a:spcPts val="1900"/>
              </a:spcBef>
              <a:buClr>
                <a:srgbClr val="7FC030"/>
              </a:buClr>
              <a:buSzPct val="100000"/>
              <a:buFont typeface="Arial"/>
              <a:defRPr sz="3400">
                <a:solidFill>
                  <a:srgbClr val="33CC3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Are you observant and persistent?</a:t>
            </a:r>
          </a:p>
          <a:p>
            <a:pPr marL="265377" indent="-265377" defTabSz="1300480">
              <a:lnSpc>
                <a:spcPts val="1900"/>
              </a:lnSpc>
              <a:spcBef>
                <a:spcPts val="1900"/>
              </a:spcBef>
              <a:buClr>
                <a:srgbClr val="7FC030"/>
              </a:buClr>
              <a:buSzPct val="100000"/>
              <a:buFont typeface="Arial"/>
              <a:defRPr sz="3400">
                <a:solidFill>
                  <a:srgbClr val="33CC33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marL="265377" indent="-265377" defTabSz="1300480">
              <a:lnSpc>
                <a:spcPts val="3400"/>
              </a:lnSpc>
              <a:spcBef>
                <a:spcPts val="0"/>
              </a:spcBef>
              <a:buClr>
                <a:srgbClr val="7FC030"/>
              </a:buClr>
              <a:buSzPct val="100000"/>
              <a:buFont typeface="Arial"/>
              <a:defRPr sz="3400">
                <a:solidFill>
                  <a:srgbClr val="33CC3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Can you work accurately and pay attention to detail?</a:t>
            </a:r>
          </a:p>
          <a:p>
            <a:pPr marL="266417" indent="-266417" defTabSz="1300480">
              <a:lnSpc>
                <a:spcPts val="3400"/>
              </a:lnSpc>
              <a:spcBef>
                <a:spcPts val="0"/>
              </a:spcBef>
              <a:buSzTx/>
              <a:buNone/>
              <a:defRPr sz="3400">
                <a:solidFill>
                  <a:srgbClr val="33CC33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marL="265377" indent="-265377" defTabSz="1300480">
              <a:lnSpc>
                <a:spcPts val="1900"/>
              </a:lnSpc>
              <a:spcBef>
                <a:spcPts val="1900"/>
              </a:spcBef>
              <a:buClr>
                <a:srgbClr val="7FC030"/>
              </a:buClr>
              <a:buSzPct val="100000"/>
              <a:buFont typeface="Arial"/>
              <a:defRPr sz="3400">
                <a:solidFill>
                  <a:srgbClr val="33CC33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marL="265377" indent="-265377" defTabSz="1300480">
              <a:lnSpc>
                <a:spcPts val="1900"/>
              </a:lnSpc>
              <a:spcBef>
                <a:spcPts val="1900"/>
              </a:spcBef>
              <a:buClr>
                <a:srgbClr val="7FC030"/>
              </a:buClr>
              <a:buSzPct val="100000"/>
              <a:buFont typeface="Arial"/>
              <a:defRPr sz="3400">
                <a:solidFill>
                  <a:srgbClr val="33CC3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Are you able to work under pressure and meet deadlines?</a:t>
            </a:r>
          </a:p>
          <a:p>
            <a:pPr marL="265377" indent="-265377" defTabSz="1300480">
              <a:lnSpc>
                <a:spcPts val="1900"/>
              </a:lnSpc>
              <a:spcBef>
                <a:spcPts val="1900"/>
              </a:spcBef>
              <a:buClr>
                <a:srgbClr val="4F81BD"/>
              </a:buClr>
              <a:buSzPct val="100000"/>
              <a:buFont typeface="Arial"/>
              <a:defRPr sz="3400">
                <a:solidFill>
                  <a:srgbClr val="33CC33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marL="265377" indent="-265377" defTabSz="1300480">
              <a:lnSpc>
                <a:spcPts val="1900"/>
              </a:lnSpc>
              <a:spcBef>
                <a:spcPts val="1900"/>
              </a:spcBef>
              <a:buClr>
                <a:srgbClr val="7FC030"/>
              </a:buClr>
              <a:buSzPct val="100000"/>
              <a:buFont typeface="Arial"/>
              <a:defRPr sz="3400">
                <a:solidFill>
                  <a:srgbClr val="33CC3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Are you interested in current affairs?</a:t>
            </a:r>
          </a:p>
          <a:p>
            <a:pPr marL="265377" indent="-265377" defTabSz="1300480">
              <a:lnSpc>
                <a:spcPts val="1900"/>
              </a:lnSpc>
              <a:spcBef>
                <a:spcPts val="1900"/>
              </a:spcBef>
              <a:buClr>
                <a:srgbClr val="7FC030"/>
              </a:buClr>
              <a:buSzPct val="100000"/>
              <a:buFont typeface="Arial"/>
              <a:defRPr sz="3400">
                <a:solidFill>
                  <a:srgbClr val="33CC33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marL="265377" indent="-265377" defTabSz="1300480">
              <a:lnSpc>
                <a:spcPts val="1900"/>
              </a:lnSpc>
              <a:spcBef>
                <a:spcPts val="1900"/>
              </a:spcBef>
              <a:buClr>
                <a:srgbClr val="7FC030"/>
              </a:buClr>
              <a:buSzPct val="100000"/>
              <a:buFont typeface="Arial"/>
              <a:defRPr sz="3400">
                <a:solidFill>
                  <a:srgbClr val="33CC3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Are you confident?</a:t>
            </a:r>
          </a:p>
          <a:p>
            <a:pPr marL="265377" indent="-265377" defTabSz="1300480">
              <a:lnSpc>
                <a:spcPts val="2100"/>
              </a:lnSpc>
              <a:spcBef>
                <a:spcPts val="0"/>
              </a:spcBef>
              <a:buClr>
                <a:srgbClr val="7FC030"/>
              </a:buClr>
              <a:buSzPct val="100000"/>
              <a:buFont typeface="Arial"/>
              <a:defRPr sz="3400">
                <a:solidFill>
                  <a:srgbClr val="33CC33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marL="265377" indent="-265377" defTabSz="1300480">
              <a:spcBef>
                <a:spcPts val="0"/>
              </a:spcBef>
              <a:buClr>
                <a:srgbClr val="7FC030"/>
              </a:buClr>
              <a:buSzPct val="100000"/>
              <a:buFont typeface="Arial"/>
              <a:defRPr sz="3400">
                <a:solidFill>
                  <a:srgbClr val="33CC3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Are you able to write good clear English and vary your</a:t>
            </a:r>
          </a:p>
          <a:p>
            <a:pPr marL="266417" indent="-266417" defTabSz="1300480">
              <a:spcBef>
                <a:spcPts val="0"/>
              </a:spcBef>
              <a:buSzTx/>
              <a:buNone/>
              <a:defRPr sz="3400">
                <a:solidFill>
                  <a:srgbClr val="33CC3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writing styles?</a:t>
            </a:r>
          </a:p>
        </p:txBody>
      </p:sp>
      <p:sp>
        <p:nvSpPr>
          <p:cNvPr id="279" name="6"/>
          <p:cNvSpPr txBox="1"/>
          <p:nvPr/>
        </p:nvSpPr>
        <p:spPr>
          <a:xfrm>
            <a:off x="10868411" y="8462150"/>
            <a:ext cx="278770" cy="4509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4944" tIns="64944" rIns="64944" bIns="64944">
            <a:spAutoFit/>
          </a:bodyPr>
          <a:lstStyle>
            <a:lvl1pPr algn="l" defTabSz="1133404">
              <a:spcBef>
                <a:spcPts val="1300"/>
              </a:spcBef>
              <a:defRPr b="0" sz="2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6</a:t>
            </a:r>
          </a:p>
        </p:txBody>
      </p:sp>
      <p:grpSp>
        <p:nvGrpSpPr>
          <p:cNvPr id="288" name="Group"/>
          <p:cNvGrpSpPr/>
          <p:nvPr/>
        </p:nvGrpSpPr>
        <p:grpSpPr>
          <a:xfrm>
            <a:off x="9471377" y="575733"/>
            <a:ext cx="1176303" cy="970845"/>
            <a:chOff x="0" y="0"/>
            <a:chExt cx="1176302" cy="970844"/>
          </a:xfrm>
        </p:grpSpPr>
        <p:sp>
          <p:nvSpPr>
            <p:cNvPr id="280" name="Rectangle"/>
            <p:cNvSpPr/>
            <p:nvPr/>
          </p:nvSpPr>
          <p:spPr>
            <a:xfrm>
              <a:off x="0" y="0"/>
              <a:ext cx="1176303" cy="970845"/>
            </a:xfrm>
            <a:prstGeom prst="rect">
              <a:avLst/>
            </a:prstGeom>
            <a:solidFill>
              <a:srgbClr val="4F81BD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b="0" sz="22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81" name="Shape"/>
            <p:cNvSpPr/>
            <p:nvPr/>
          </p:nvSpPr>
          <p:spPr>
            <a:xfrm>
              <a:off x="0" y="-1"/>
              <a:ext cx="1176303" cy="60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1114" y="21600"/>
                  </a:lnTo>
                  <a:lnTo>
                    <a:pt x="20486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729ACA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b="0" sz="22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82" name="Shape"/>
            <p:cNvSpPr/>
            <p:nvPr/>
          </p:nvSpPr>
          <p:spPr>
            <a:xfrm>
              <a:off x="0" y="0"/>
              <a:ext cx="60679" cy="970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1350"/>
                  </a:lnTo>
                  <a:lnTo>
                    <a:pt x="21600" y="2025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95B3D7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b="0" sz="22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83" name="Shape"/>
            <p:cNvSpPr/>
            <p:nvPr/>
          </p:nvSpPr>
          <p:spPr>
            <a:xfrm>
              <a:off x="1115624" y="0"/>
              <a:ext cx="60679" cy="970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0" y="1350"/>
                  </a:lnTo>
                  <a:lnTo>
                    <a:pt x="0" y="2025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2F4D71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b="0" sz="22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84" name="Shape"/>
            <p:cNvSpPr/>
            <p:nvPr/>
          </p:nvSpPr>
          <p:spPr>
            <a:xfrm>
              <a:off x="0" y="910166"/>
              <a:ext cx="1176303" cy="60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20486" y="0"/>
                  </a:lnTo>
                  <a:lnTo>
                    <a:pt x="1114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3F6797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b="0" sz="22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85" name="Shape"/>
            <p:cNvSpPr/>
            <p:nvPr/>
          </p:nvSpPr>
          <p:spPr>
            <a:xfrm>
              <a:off x="284782" y="182033"/>
              <a:ext cx="606783" cy="606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lnTo>
                    <a:pt x="0" y="10800"/>
                  </a:lnTo>
                  <a:lnTo>
                    <a:pt x="2699" y="10800"/>
                  </a:lnTo>
                  <a:lnTo>
                    <a:pt x="2699" y="21600"/>
                  </a:lnTo>
                  <a:lnTo>
                    <a:pt x="18899" y="21600"/>
                  </a:lnTo>
                  <a:lnTo>
                    <a:pt x="18899" y="10800"/>
                  </a:lnTo>
                  <a:lnTo>
                    <a:pt x="21600" y="10800"/>
                  </a:lnTo>
                  <a:lnTo>
                    <a:pt x="17549" y="6750"/>
                  </a:lnTo>
                  <a:lnTo>
                    <a:pt x="17549" y="1350"/>
                  </a:lnTo>
                  <a:lnTo>
                    <a:pt x="14850" y="1350"/>
                  </a:lnTo>
                  <a:lnTo>
                    <a:pt x="14850" y="4050"/>
                  </a:lnTo>
                  <a:close/>
                </a:path>
              </a:pathLst>
            </a:custGeom>
            <a:solidFill>
              <a:srgbClr val="2F4D71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b="0" sz="22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86" name="Shape"/>
            <p:cNvSpPr/>
            <p:nvPr/>
          </p:nvSpPr>
          <p:spPr>
            <a:xfrm>
              <a:off x="360608" y="485422"/>
              <a:ext cx="455087" cy="303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21600"/>
                  </a:lnTo>
                  <a:lnTo>
                    <a:pt x="9001" y="21600"/>
                  </a:lnTo>
                  <a:lnTo>
                    <a:pt x="9001" y="10800"/>
                  </a:lnTo>
                  <a:lnTo>
                    <a:pt x="12599" y="10800"/>
                  </a:lnTo>
                  <a:lnTo>
                    <a:pt x="12599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F6797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b="0" sz="22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87" name="Shape"/>
            <p:cNvSpPr/>
            <p:nvPr/>
          </p:nvSpPr>
          <p:spPr>
            <a:xfrm>
              <a:off x="701933" y="219968"/>
              <a:ext cx="75827" cy="151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797"/>
                  </a:moveTo>
                  <a:lnTo>
                    <a:pt x="0" y="0"/>
                  </a:ln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3F6797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b="0" sz="22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2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2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2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2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2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27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27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27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278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Journalist"/>
          <p:cNvSpPr txBox="1"/>
          <p:nvPr>
            <p:ph type="title" idx="4294967295"/>
          </p:nvPr>
        </p:nvSpPr>
        <p:spPr>
          <a:xfrm>
            <a:off x="1381759" y="1291448"/>
            <a:ext cx="8701477" cy="1282419"/>
          </a:xfrm>
          <a:prstGeom prst="rect">
            <a:avLst/>
          </a:prstGeom>
        </p:spPr>
        <p:txBody>
          <a:bodyPr lIns="0" tIns="0" rIns="0" bIns="0" anchor="t"/>
          <a:lstStyle>
            <a:lvl1pPr defTabSz="1300480">
              <a:lnSpc>
                <a:spcPts val="4400"/>
              </a:lnSpc>
              <a:defRPr b="1" sz="4600">
                <a:solidFill>
                  <a:srgbClr val="37424A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Journalist</a:t>
            </a:r>
          </a:p>
        </p:txBody>
      </p:sp>
      <p:grpSp>
        <p:nvGrpSpPr>
          <p:cNvPr id="299" name="Group"/>
          <p:cNvGrpSpPr/>
          <p:nvPr/>
        </p:nvGrpSpPr>
        <p:grpSpPr>
          <a:xfrm>
            <a:off x="10803466" y="8358293"/>
            <a:ext cx="1176304" cy="970846"/>
            <a:chOff x="0" y="0"/>
            <a:chExt cx="1176302" cy="970844"/>
          </a:xfrm>
        </p:grpSpPr>
        <p:sp>
          <p:nvSpPr>
            <p:cNvPr id="291" name="Rectangle"/>
            <p:cNvSpPr/>
            <p:nvPr/>
          </p:nvSpPr>
          <p:spPr>
            <a:xfrm>
              <a:off x="0" y="0"/>
              <a:ext cx="1176303" cy="970845"/>
            </a:xfrm>
            <a:prstGeom prst="rect">
              <a:avLst/>
            </a:prstGeom>
            <a:solidFill>
              <a:srgbClr val="4F81BD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b="0" sz="22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92" name="Shape"/>
            <p:cNvSpPr/>
            <p:nvPr/>
          </p:nvSpPr>
          <p:spPr>
            <a:xfrm>
              <a:off x="0" y="-1"/>
              <a:ext cx="1176303" cy="60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1114" y="21600"/>
                  </a:lnTo>
                  <a:lnTo>
                    <a:pt x="20486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729ACA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b="0" sz="22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93" name="Shape"/>
            <p:cNvSpPr/>
            <p:nvPr/>
          </p:nvSpPr>
          <p:spPr>
            <a:xfrm>
              <a:off x="0" y="0"/>
              <a:ext cx="60679" cy="970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1350"/>
                  </a:lnTo>
                  <a:lnTo>
                    <a:pt x="21600" y="2025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95B3D7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b="0" sz="22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94" name="Shape"/>
            <p:cNvSpPr/>
            <p:nvPr/>
          </p:nvSpPr>
          <p:spPr>
            <a:xfrm>
              <a:off x="1115624" y="0"/>
              <a:ext cx="60679" cy="970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0" y="1350"/>
                  </a:lnTo>
                  <a:lnTo>
                    <a:pt x="0" y="2025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2F4D71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b="0" sz="22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95" name="Shape"/>
            <p:cNvSpPr/>
            <p:nvPr/>
          </p:nvSpPr>
          <p:spPr>
            <a:xfrm>
              <a:off x="0" y="910166"/>
              <a:ext cx="1176303" cy="60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20486" y="0"/>
                  </a:lnTo>
                  <a:lnTo>
                    <a:pt x="1114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3F6797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b="0" sz="22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96" name="Shape"/>
            <p:cNvSpPr/>
            <p:nvPr/>
          </p:nvSpPr>
          <p:spPr>
            <a:xfrm>
              <a:off x="284782" y="182033"/>
              <a:ext cx="606783" cy="606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lnTo>
                    <a:pt x="0" y="10800"/>
                  </a:lnTo>
                  <a:lnTo>
                    <a:pt x="2699" y="10800"/>
                  </a:lnTo>
                  <a:lnTo>
                    <a:pt x="2699" y="21600"/>
                  </a:lnTo>
                  <a:lnTo>
                    <a:pt x="18899" y="21600"/>
                  </a:lnTo>
                  <a:lnTo>
                    <a:pt x="18899" y="10800"/>
                  </a:lnTo>
                  <a:lnTo>
                    <a:pt x="21600" y="10800"/>
                  </a:lnTo>
                  <a:lnTo>
                    <a:pt x="17549" y="6750"/>
                  </a:lnTo>
                  <a:lnTo>
                    <a:pt x="17549" y="1350"/>
                  </a:lnTo>
                  <a:lnTo>
                    <a:pt x="14850" y="1350"/>
                  </a:lnTo>
                  <a:lnTo>
                    <a:pt x="14850" y="4050"/>
                  </a:lnTo>
                  <a:close/>
                </a:path>
              </a:pathLst>
            </a:custGeom>
            <a:solidFill>
              <a:srgbClr val="2F4D71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b="0" sz="22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97" name="Shape"/>
            <p:cNvSpPr/>
            <p:nvPr/>
          </p:nvSpPr>
          <p:spPr>
            <a:xfrm>
              <a:off x="360608" y="485422"/>
              <a:ext cx="455087" cy="303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21600"/>
                  </a:lnTo>
                  <a:lnTo>
                    <a:pt x="9001" y="21600"/>
                  </a:lnTo>
                  <a:lnTo>
                    <a:pt x="9001" y="10800"/>
                  </a:lnTo>
                  <a:lnTo>
                    <a:pt x="12599" y="10800"/>
                  </a:lnTo>
                  <a:lnTo>
                    <a:pt x="12599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F6797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b="0" sz="22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98" name="Shape"/>
            <p:cNvSpPr/>
            <p:nvPr/>
          </p:nvSpPr>
          <p:spPr>
            <a:xfrm>
              <a:off x="701933" y="219968"/>
              <a:ext cx="75827" cy="151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797"/>
                  </a:moveTo>
                  <a:lnTo>
                    <a:pt x="0" y="0"/>
                  </a:ln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3F6797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b="0" sz="22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</p:grpSp>
      <p:pic>
        <p:nvPicPr>
          <p:cNvPr id="300" name="d:\Users\ballsh\Desktop\journalists-001.jpg" descr="d:\Users\ballsh\Desktop\journalists-00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80159" y="2418079"/>
            <a:ext cx="9421708" cy="565347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Title"/>
          <p:cNvSpPr txBox="1"/>
          <p:nvPr>
            <p:ph type="title" idx="4294967295"/>
          </p:nvPr>
        </p:nvSpPr>
        <p:spPr>
          <a:xfrm>
            <a:off x="512515" y="1025031"/>
            <a:ext cx="8701477" cy="1282418"/>
          </a:xfrm>
          <a:prstGeom prst="rect">
            <a:avLst/>
          </a:prstGeom>
        </p:spPr>
        <p:txBody>
          <a:bodyPr lIns="0" tIns="0" rIns="0" bIns="0" anchor="t"/>
          <a:lstStyle>
            <a:lvl1pPr algn="l" defTabSz="1300480">
              <a:lnSpc>
                <a:spcPts val="4400"/>
              </a:lnSpc>
              <a:defRPr b="1" sz="4600">
                <a:solidFill>
                  <a:srgbClr val="37424A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 </a:t>
            </a:r>
          </a:p>
        </p:txBody>
      </p:sp>
      <p:sp>
        <p:nvSpPr>
          <p:cNvPr id="303" name="Do you have a good memory and concentration span?…"/>
          <p:cNvSpPr txBox="1"/>
          <p:nvPr>
            <p:ph type="body" idx="4294967295"/>
          </p:nvPr>
        </p:nvSpPr>
        <p:spPr>
          <a:xfrm>
            <a:off x="562186" y="1702364"/>
            <a:ext cx="11674971" cy="6554330"/>
          </a:xfrm>
          <a:prstGeom prst="rect">
            <a:avLst/>
          </a:prstGeom>
        </p:spPr>
        <p:txBody>
          <a:bodyPr lIns="0" tIns="0" rIns="0" bIns="0" anchor="t"/>
          <a:lstStyle/>
          <a:p>
            <a:pPr marL="265377" indent="-265377" defTabSz="1300480">
              <a:lnSpc>
                <a:spcPts val="1900"/>
              </a:lnSpc>
              <a:spcBef>
                <a:spcPts val="1900"/>
              </a:spcBef>
              <a:buClr>
                <a:srgbClr val="FFCCFF"/>
              </a:buClr>
              <a:buSzPct val="100000"/>
              <a:buChar char="▪"/>
              <a:defRPr sz="3400">
                <a:solidFill>
                  <a:srgbClr val="33CC33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marL="265377" indent="-265377" defTabSz="1300480">
              <a:lnSpc>
                <a:spcPts val="1900"/>
              </a:lnSpc>
              <a:spcBef>
                <a:spcPts val="1900"/>
              </a:spcBef>
              <a:buClr>
                <a:srgbClr val="FFCCFF"/>
              </a:buClr>
              <a:buSzPct val="100000"/>
              <a:buChar char="▪"/>
              <a:defRPr sz="3400">
                <a:solidFill>
                  <a:srgbClr val="33CC3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Do you have a good memory and concentration span?</a:t>
            </a:r>
          </a:p>
          <a:p>
            <a:pPr marL="265377" indent="-265377" defTabSz="1300480">
              <a:lnSpc>
                <a:spcPts val="1900"/>
              </a:lnSpc>
              <a:spcBef>
                <a:spcPts val="1900"/>
              </a:spcBef>
              <a:buClr>
                <a:srgbClr val="FFCCFF"/>
              </a:buClr>
              <a:buSzPct val="100000"/>
              <a:buChar char="▪"/>
              <a:defRPr sz="3400">
                <a:solidFill>
                  <a:srgbClr val="33CC33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marL="265377" indent="-265377" defTabSz="1300480">
              <a:lnSpc>
                <a:spcPts val="1900"/>
              </a:lnSpc>
              <a:spcBef>
                <a:spcPts val="1900"/>
              </a:spcBef>
              <a:buClr>
                <a:srgbClr val="FFCCFF"/>
              </a:buClr>
              <a:buSzPct val="100000"/>
              <a:buChar char="▪"/>
              <a:defRPr sz="3400">
                <a:solidFill>
                  <a:srgbClr val="33CC3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Can you learn new skills quickly?</a:t>
            </a:r>
          </a:p>
          <a:p>
            <a:pPr marL="265377" indent="-265377" defTabSz="1300480">
              <a:lnSpc>
                <a:spcPts val="1900"/>
              </a:lnSpc>
              <a:spcBef>
                <a:spcPts val="1900"/>
              </a:spcBef>
              <a:buClr>
                <a:srgbClr val="FFCCFF"/>
              </a:buClr>
              <a:buSzPct val="100000"/>
              <a:buChar char="▪"/>
              <a:defRPr sz="3400">
                <a:solidFill>
                  <a:srgbClr val="33CC33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marL="265377" indent="-265377" defTabSz="1300480">
              <a:lnSpc>
                <a:spcPts val="3400"/>
              </a:lnSpc>
              <a:spcBef>
                <a:spcPts val="0"/>
              </a:spcBef>
              <a:buClr>
                <a:srgbClr val="FFCCFF"/>
              </a:buClr>
              <a:buSzPct val="100000"/>
              <a:buChar char="▪"/>
              <a:defRPr sz="3400">
                <a:solidFill>
                  <a:srgbClr val="33CC3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Would you be able to work accurately and pay attention</a:t>
            </a:r>
          </a:p>
          <a:p>
            <a:pPr marL="266417" indent="-266417" defTabSz="1300480">
              <a:lnSpc>
                <a:spcPts val="3400"/>
              </a:lnSpc>
              <a:spcBef>
                <a:spcPts val="0"/>
              </a:spcBef>
              <a:buSzTx/>
              <a:buNone/>
              <a:defRPr sz="3400">
                <a:solidFill>
                  <a:srgbClr val="33CC3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to detail?</a:t>
            </a:r>
          </a:p>
          <a:p>
            <a:pPr marL="265377" indent="-265377" defTabSz="1300480">
              <a:lnSpc>
                <a:spcPts val="1900"/>
              </a:lnSpc>
              <a:spcBef>
                <a:spcPts val="1900"/>
              </a:spcBef>
              <a:buClr>
                <a:srgbClr val="FFCCFF"/>
              </a:buClr>
              <a:buSzPct val="100000"/>
              <a:buChar char="▪"/>
              <a:defRPr sz="3400">
                <a:solidFill>
                  <a:srgbClr val="33CC33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marL="265377" indent="-265377" defTabSz="1300480">
              <a:lnSpc>
                <a:spcPts val="1900"/>
              </a:lnSpc>
              <a:spcBef>
                <a:spcPts val="1900"/>
              </a:spcBef>
              <a:buClr>
                <a:srgbClr val="FFCCFF"/>
              </a:buClr>
              <a:buSzPct val="100000"/>
              <a:buChar char="▪"/>
              <a:defRPr sz="3400">
                <a:solidFill>
                  <a:srgbClr val="33CC3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Could you work on your own and as part of a team?</a:t>
            </a:r>
          </a:p>
          <a:p>
            <a:pPr marL="265377" indent="-265377" defTabSz="1300480">
              <a:lnSpc>
                <a:spcPts val="1900"/>
              </a:lnSpc>
              <a:spcBef>
                <a:spcPts val="1900"/>
              </a:spcBef>
              <a:buClr>
                <a:srgbClr val="FFCCFF"/>
              </a:buClr>
              <a:buSzPct val="100000"/>
              <a:buChar char="▪"/>
              <a:defRPr sz="3400">
                <a:solidFill>
                  <a:srgbClr val="33CC33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marL="265377" indent="-265377" defTabSz="1300480">
              <a:lnSpc>
                <a:spcPts val="1900"/>
              </a:lnSpc>
              <a:spcBef>
                <a:spcPts val="1900"/>
              </a:spcBef>
              <a:buClr>
                <a:srgbClr val="FFCCFF"/>
              </a:buClr>
              <a:buSzPct val="100000"/>
              <a:buChar char="▪"/>
              <a:defRPr sz="3400">
                <a:solidFill>
                  <a:srgbClr val="33CC3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Are you good at problem solving?</a:t>
            </a:r>
          </a:p>
          <a:p>
            <a:pPr marL="265377" indent="-265377" defTabSz="1300480">
              <a:lnSpc>
                <a:spcPts val="1900"/>
              </a:lnSpc>
              <a:spcBef>
                <a:spcPts val="1900"/>
              </a:spcBef>
              <a:buClr>
                <a:srgbClr val="FFCCFF"/>
              </a:buClr>
              <a:buSzPct val="100000"/>
              <a:buChar char="▪"/>
              <a:defRPr sz="3400">
                <a:solidFill>
                  <a:srgbClr val="33CC33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marL="265377" indent="-265377" defTabSz="1300480">
              <a:lnSpc>
                <a:spcPts val="1900"/>
              </a:lnSpc>
              <a:spcBef>
                <a:spcPts val="1900"/>
              </a:spcBef>
              <a:buClr>
                <a:srgbClr val="FFCCFF"/>
              </a:buClr>
              <a:buSzPct val="100000"/>
              <a:buChar char="▪"/>
              <a:defRPr sz="3400">
                <a:solidFill>
                  <a:srgbClr val="33CC3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Are you good at using IT?</a:t>
            </a:r>
          </a:p>
        </p:txBody>
      </p:sp>
      <p:grpSp>
        <p:nvGrpSpPr>
          <p:cNvPr id="312" name="Group"/>
          <p:cNvGrpSpPr/>
          <p:nvPr/>
        </p:nvGrpSpPr>
        <p:grpSpPr>
          <a:xfrm>
            <a:off x="9471377" y="575733"/>
            <a:ext cx="1176303" cy="970845"/>
            <a:chOff x="0" y="0"/>
            <a:chExt cx="1176302" cy="970844"/>
          </a:xfrm>
        </p:grpSpPr>
        <p:sp>
          <p:nvSpPr>
            <p:cNvPr id="304" name="Rectangle"/>
            <p:cNvSpPr/>
            <p:nvPr/>
          </p:nvSpPr>
          <p:spPr>
            <a:xfrm>
              <a:off x="0" y="0"/>
              <a:ext cx="1176303" cy="970845"/>
            </a:xfrm>
            <a:prstGeom prst="rect">
              <a:avLst/>
            </a:prstGeom>
            <a:solidFill>
              <a:srgbClr val="4F81BD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b="0" sz="22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05" name="Shape"/>
            <p:cNvSpPr/>
            <p:nvPr/>
          </p:nvSpPr>
          <p:spPr>
            <a:xfrm>
              <a:off x="0" y="-1"/>
              <a:ext cx="1176303" cy="60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1114" y="21600"/>
                  </a:lnTo>
                  <a:lnTo>
                    <a:pt x="20486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729ACA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b="0" sz="22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06" name="Shape"/>
            <p:cNvSpPr/>
            <p:nvPr/>
          </p:nvSpPr>
          <p:spPr>
            <a:xfrm>
              <a:off x="0" y="0"/>
              <a:ext cx="60679" cy="970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1350"/>
                  </a:lnTo>
                  <a:lnTo>
                    <a:pt x="21600" y="2025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95B3D7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b="0" sz="22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07" name="Shape"/>
            <p:cNvSpPr/>
            <p:nvPr/>
          </p:nvSpPr>
          <p:spPr>
            <a:xfrm>
              <a:off x="1115624" y="0"/>
              <a:ext cx="60679" cy="970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0" y="1350"/>
                  </a:lnTo>
                  <a:lnTo>
                    <a:pt x="0" y="2025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2F4D71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b="0" sz="22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08" name="Shape"/>
            <p:cNvSpPr/>
            <p:nvPr/>
          </p:nvSpPr>
          <p:spPr>
            <a:xfrm>
              <a:off x="0" y="910166"/>
              <a:ext cx="1176303" cy="60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20486" y="0"/>
                  </a:lnTo>
                  <a:lnTo>
                    <a:pt x="1114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3F6797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b="0" sz="22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09" name="Shape"/>
            <p:cNvSpPr/>
            <p:nvPr/>
          </p:nvSpPr>
          <p:spPr>
            <a:xfrm>
              <a:off x="284782" y="182033"/>
              <a:ext cx="606783" cy="606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lnTo>
                    <a:pt x="0" y="10800"/>
                  </a:lnTo>
                  <a:lnTo>
                    <a:pt x="2699" y="10800"/>
                  </a:lnTo>
                  <a:lnTo>
                    <a:pt x="2699" y="21600"/>
                  </a:lnTo>
                  <a:lnTo>
                    <a:pt x="18899" y="21600"/>
                  </a:lnTo>
                  <a:lnTo>
                    <a:pt x="18899" y="10800"/>
                  </a:lnTo>
                  <a:lnTo>
                    <a:pt x="21600" y="10800"/>
                  </a:lnTo>
                  <a:lnTo>
                    <a:pt x="17549" y="6750"/>
                  </a:lnTo>
                  <a:lnTo>
                    <a:pt x="17549" y="1350"/>
                  </a:lnTo>
                  <a:lnTo>
                    <a:pt x="14850" y="1350"/>
                  </a:lnTo>
                  <a:lnTo>
                    <a:pt x="14850" y="4050"/>
                  </a:lnTo>
                  <a:close/>
                </a:path>
              </a:pathLst>
            </a:custGeom>
            <a:solidFill>
              <a:srgbClr val="2F4D71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b="0" sz="22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10" name="Shape"/>
            <p:cNvSpPr/>
            <p:nvPr/>
          </p:nvSpPr>
          <p:spPr>
            <a:xfrm>
              <a:off x="360608" y="485422"/>
              <a:ext cx="455087" cy="303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21600"/>
                  </a:lnTo>
                  <a:lnTo>
                    <a:pt x="9001" y="21600"/>
                  </a:lnTo>
                  <a:lnTo>
                    <a:pt x="9001" y="10800"/>
                  </a:lnTo>
                  <a:lnTo>
                    <a:pt x="12599" y="10800"/>
                  </a:lnTo>
                  <a:lnTo>
                    <a:pt x="12599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F6797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b="0" sz="22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11" name="Shape"/>
            <p:cNvSpPr/>
            <p:nvPr/>
          </p:nvSpPr>
          <p:spPr>
            <a:xfrm>
              <a:off x="701933" y="219968"/>
              <a:ext cx="75827" cy="151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797"/>
                  </a:moveTo>
                  <a:lnTo>
                    <a:pt x="0" y="0"/>
                  </a:ln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3F6797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b="0" sz="22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</p:grpSp>
      <p:sp>
        <p:nvSpPr>
          <p:cNvPr id="313" name="Shape"/>
          <p:cNvSpPr/>
          <p:nvPr/>
        </p:nvSpPr>
        <p:spPr>
          <a:xfrm>
            <a:off x="10290952" y="7744177"/>
            <a:ext cx="1368212" cy="13004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8250"/>
                </a:moveTo>
                <a:lnTo>
                  <a:pt x="8251" y="8251"/>
                </a:lnTo>
                <a:lnTo>
                  <a:pt x="10800" y="0"/>
                </a:lnTo>
                <a:lnTo>
                  <a:pt x="13349" y="8251"/>
                </a:lnTo>
                <a:lnTo>
                  <a:pt x="21600" y="8250"/>
                </a:lnTo>
                <a:lnTo>
                  <a:pt x="14925" y="13350"/>
                </a:lnTo>
                <a:lnTo>
                  <a:pt x="17475" y="21600"/>
                </a:lnTo>
                <a:lnTo>
                  <a:pt x="10800" y="16501"/>
                </a:lnTo>
                <a:lnTo>
                  <a:pt x="4125" y="21600"/>
                </a:lnTo>
                <a:lnTo>
                  <a:pt x="6675" y="13350"/>
                </a:lnTo>
                <a:lnTo>
                  <a:pt x="0" y="8250"/>
                </a:lnTo>
                <a:close/>
              </a:path>
            </a:pathLst>
          </a:custGeom>
          <a:solidFill>
            <a:srgbClr val="FF0066"/>
          </a:solidFill>
          <a:ln w="12700">
            <a:solidFill>
              <a:srgbClr val="000000"/>
            </a:solidFill>
            <a:miter/>
          </a:ln>
        </p:spPr>
        <p:txBody>
          <a:bodyPr lIns="65023" tIns="65023" rIns="65023" bIns="65023" anchor="ctr"/>
          <a:lstStyle/>
          <a:p>
            <a:pPr algn="l" defTabSz="1300480">
              <a:defRPr b="0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14" name="6"/>
          <p:cNvSpPr txBox="1"/>
          <p:nvPr/>
        </p:nvSpPr>
        <p:spPr>
          <a:xfrm>
            <a:off x="10868490" y="8152835"/>
            <a:ext cx="382468" cy="4511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spAutoFit/>
          </a:bodyPr>
          <a:lstStyle>
            <a:lvl1pPr algn="l" defTabSz="1133404">
              <a:defRPr b="0" sz="2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6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3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3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3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3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3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3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3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3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3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3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3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303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oftware Engineer"/>
          <p:cNvSpPr txBox="1"/>
          <p:nvPr>
            <p:ph type="title" idx="4294967295"/>
          </p:nvPr>
        </p:nvSpPr>
        <p:spPr>
          <a:xfrm>
            <a:off x="869244" y="882790"/>
            <a:ext cx="8701477" cy="1282419"/>
          </a:xfrm>
          <a:prstGeom prst="rect">
            <a:avLst/>
          </a:prstGeom>
        </p:spPr>
        <p:txBody>
          <a:bodyPr lIns="0" tIns="0" rIns="0" bIns="0" anchor="t"/>
          <a:lstStyle>
            <a:lvl1pPr defTabSz="1300480">
              <a:lnSpc>
                <a:spcPts val="4400"/>
              </a:lnSpc>
              <a:defRPr b="1" sz="4600">
                <a:solidFill>
                  <a:srgbClr val="37424A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Software Engineer</a:t>
            </a:r>
          </a:p>
        </p:txBody>
      </p:sp>
      <p:sp>
        <p:nvSpPr>
          <p:cNvPr id="317" name="Body"/>
          <p:cNvSpPr txBox="1"/>
          <p:nvPr>
            <p:ph type="body" idx="4294967295"/>
          </p:nvPr>
        </p:nvSpPr>
        <p:spPr>
          <a:xfrm>
            <a:off x="512515" y="2560319"/>
            <a:ext cx="10803468" cy="6143415"/>
          </a:xfrm>
          <a:prstGeom prst="rect">
            <a:avLst/>
          </a:prstGeom>
        </p:spPr>
        <p:txBody>
          <a:bodyPr lIns="0" tIns="0" rIns="0" bIns="0" anchor="t"/>
          <a:lstStyle>
            <a:lvl1pPr marL="266417" indent="-266417" defTabSz="1300480">
              <a:lnSpc>
                <a:spcPts val="1900"/>
              </a:lnSpc>
              <a:spcBef>
                <a:spcPts val="1900"/>
              </a:spcBef>
              <a:buSzTx/>
              <a:buNone/>
              <a:defRPr sz="1600">
                <a:solidFill>
                  <a:srgbClr val="37424A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 </a:t>
            </a:r>
          </a:p>
        </p:txBody>
      </p:sp>
      <p:grpSp>
        <p:nvGrpSpPr>
          <p:cNvPr id="326" name="Group"/>
          <p:cNvGrpSpPr/>
          <p:nvPr/>
        </p:nvGrpSpPr>
        <p:grpSpPr>
          <a:xfrm>
            <a:off x="10803466" y="8358293"/>
            <a:ext cx="1176304" cy="970846"/>
            <a:chOff x="0" y="0"/>
            <a:chExt cx="1176302" cy="970844"/>
          </a:xfrm>
        </p:grpSpPr>
        <p:sp>
          <p:nvSpPr>
            <p:cNvPr id="318" name="Rectangle"/>
            <p:cNvSpPr/>
            <p:nvPr/>
          </p:nvSpPr>
          <p:spPr>
            <a:xfrm>
              <a:off x="0" y="0"/>
              <a:ext cx="1176303" cy="970845"/>
            </a:xfrm>
            <a:prstGeom prst="rect">
              <a:avLst/>
            </a:prstGeom>
            <a:solidFill>
              <a:srgbClr val="4F81BD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b="0" sz="22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19" name="Shape"/>
            <p:cNvSpPr/>
            <p:nvPr/>
          </p:nvSpPr>
          <p:spPr>
            <a:xfrm>
              <a:off x="0" y="-1"/>
              <a:ext cx="1176303" cy="60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1114" y="21600"/>
                  </a:lnTo>
                  <a:lnTo>
                    <a:pt x="20486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729ACA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b="0" sz="22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20" name="Shape"/>
            <p:cNvSpPr/>
            <p:nvPr/>
          </p:nvSpPr>
          <p:spPr>
            <a:xfrm>
              <a:off x="0" y="0"/>
              <a:ext cx="60679" cy="970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1350"/>
                  </a:lnTo>
                  <a:lnTo>
                    <a:pt x="21600" y="2025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95B3D7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b="0" sz="22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21" name="Shape"/>
            <p:cNvSpPr/>
            <p:nvPr/>
          </p:nvSpPr>
          <p:spPr>
            <a:xfrm>
              <a:off x="1115624" y="0"/>
              <a:ext cx="60679" cy="970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0" y="1350"/>
                  </a:lnTo>
                  <a:lnTo>
                    <a:pt x="0" y="2025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2F4D71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b="0" sz="22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22" name="Shape"/>
            <p:cNvSpPr/>
            <p:nvPr/>
          </p:nvSpPr>
          <p:spPr>
            <a:xfrm>
              <a:off x="0" y="910166"/>
              <a:ext cx="1176303" cy="60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20486" y="0"/>
                  </a:lnTo>
                  <a:lnTo>
                    <a:pt x="1114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3F6797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b="0" sz="22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23" name="Shape"/>
            <p:cNvSpPr/>
            <p:nvPr/>
          </p:nvSpPr>
          <p:spPr>
            <a:xfrm>
              <a:off x="284782" y="182033"/>
              <a:ext cx="606783" cy="606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lnTo>
                    <a:pt x="0" y="10800"/>
                  </a:lnTo>
                  <a:lnTo>
                    <a:pt x="2699" y="10800"/>
                  </a:lnTo>
                  <a:lnTo>
                    <a:pt x="2699" y="21600"/>
                  </a:lnTo>
                  <a:lnTo>
                    <a:pt x="18899" y="21600"/>
                  </a:lnTo>
                  <a:lnTo>
                    <a:pt x="18899" y="10800"/>
                  </a:lnTo>
                  <a:lnTo>
                    <a:pt x="21600" y="10800"/>
                  </a:lnTo>
                  <a:lnTo>
                    <a:pt x="17549" y="6750"/>
                  </a:lnTo>
                  <a:lnTo>
                    <a:pt x="17549" y="1350"/>
                  </a:lnTo>
                  <a:lnTo>
                    <a:pt x="14850" y="1350"/>
                  </a:lnTo>
                  <a:lnTo>
                    <a:pt x="14850" y="4050"/>
                  </a:lnTo>
                  <a:close/>
                </a:path>
              </a:pathLst>
            </a:custGeom>
            <a:solidFill>
              <a:srgbClr val="2F4D71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b="0" sz="22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24" name="Shape"/>
            <p:cNvSpPr/>
            <p:nvPr/>
          </p:nvSpPr>
          <p:spPr>
            <a:xfrm>
              <a:off x="360608" y="485422"/>
              <a:ext cx="455087" cy="303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21600"/>
                  </a:lnTo>
                  <a:lnTo>
                    <a:pt x="9001" y="21600"/>
                  </a:lnTo>
                  <a:lnTo>
                    <a:pt x="9001" y="10800"/>
                  </a:lnTo>
                  <a:lnTo>
                    <a:pt x="12599" y="10800"/>
                  </a:lnTo>
                  <a:lnTo>
                    <a:pt x="12599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F6797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b="0" sz="22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25" name="Shape"/>
            <p:cNvSpPr/>
            <p:nvPr/>
          </p:nvSpPr>
          <p:spPr>
            <a:xfrm>
              <a:off x="701933" y="219968"/>
              <a:ext cx="75827" cy="151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797"/>
                  </a:moveTo>
                  <a:lnTo>
                    <a:pt x="0" y="0"/>
                  </a:ln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3F6797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b="0" sz="22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</p:grpSp>
      <p:sp>
        <p:nvSpPr>
          <p:cNvPr id="327" name="Text"/>
          <p:cNvSpPr txBox="1"/>
          <p:nvPr/>
        </p:nvSpPr>
        <p:spPr>
          <a:xfrm>
            <a:off x="460586" y="2521937"/>
            <a:ext cx="10803468" cy="2453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marL="266417" indent="-266417" algn="l" defTabSz="1133404">
              <a:lnSpc>
                <a:spcPts val="1900"/>
              </a:lnSpc>
              <a:spcBef>
                <a:spcPts val="1900"/>
              </a:spcBef>
              <a:defRPr b="0" sz="1600">
                <a:solidFill>
                  <a:srgbClr val="37424A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 </a:t>
            </a:r>
          </a:p>
        </p:txBody>
      </p:sp>
      <p:pic>
        <p:nvPicPr>
          <p:cNvPr id="328" name="d:\Users\ballsh\Desktop\cas_embedded1.jpg" descr="d:\Users\ballsh\Desktop\cas_embedded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73102" y="2009422"/>
            <a:ext cx="9236569" cy="594698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What is My World Of Work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1" defTabSz="514095">
              <a:defRPr sz="7040"/>
            </a:pPr>
            <a:r>
              <a:t>What is My World Of Work</a:t>
            </a:r>
          </a:p>
        </p:txBody>
      </p:sp>
      <p:sp>
        <p:nvSpPr>
          <p:cNvPr id="331" name="Body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332" name="Screenshot 2019-11-20 at 13.52.59.png" descr="Screenshot 2019-11-20 at 13.52.59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49350" y="2132111"/>
            <a:ext cx="10325100" cy="74041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Signing up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Signing up</a:t>
            </a:r>
          </a:p>
        </p:txBody>
      </p:sp>
      <p:sp>
        <p:nvSpPr>
          <p:cNvPr id="335" name="ITS EASY TO DO!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b="1"/>
            </a:pPr>
            <a:r>
              <a:t>ITS EASY TO DO!</a:t>
            </a:r>
          </a:p>
          <a:p>
            <a:pPr/>
          </a:p>
          <a:p>
            <a:pPr/>
            <a:r>
              <a:t>Grab your phones :)</a:t>
            </a:r>
          </a:p>
        </p:txBody>
      </p:sp>
      <p:pic>
        <p:nvPicPr>
          <p:cNvPr id="336" name="download-1.jpg" descr="download-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586752" y="3714204"/>
            <a:ext cx="3586074" cy="376688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Who are we?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Who are we?</a:t>
            </a:r>
          </a:p>
        </p:txBody>
      </p:sp>
      <p:sp>
        <p:nvSpPr>
          <p:cNvPr id="135" name="Your My Wow Ambassador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13384" indent="-413384" defTabSz="543305">
              <a:spcBef>
                <a:spcPts val="3900"/>
              </a:spcBef>
              <a:defRPr sz="2976"/>
            </a:pPr>
            <a:r>
              <a:t>Your My Wow Ambassadors </a:t>
            </a:r>
          </a:p>
          <a:p>
            <a:pPr marL="413384" indent="-413384" defTabSz="543305">
              <a:spcBef>
                <a:spcPts val="3900"/>
              </a:spcBef>
              <a:defRPr sz="2976" u="sng"/>
            </a:pPr>
            <a:r>
              <a:t>S6s</a:t>
            </a:r>
          </a:p>
          <a:p>
            <a:pPr marL="413384" indent="-413384" defTabSz="543305">
              <a:spcBef>
                <a:spcPts val="3900"/>
              </a:spcBef>
              <a:defRPr sz="2976"/>
            </a:pPr>
            <a:r>
              <a:t>Aisling </a:t>
            </a:r>
          </a:p>
          <a:p>
            <a:pPr marL="413384" indent="-413384" defTabSz="543305">
              <a:spcBef>
                <a:spcPts val="3900"/>
              </a:spcBef>
              <a:defRPr sz="2976"/>
            </a:pPr>
            <a:r>
              <a:t>Susie</a:t>
            </a:r>
          </a:p>
          <a:p>
            <a:pPr marL="413384" indent="-413384" defTabSz="543305">
              <a:spcBef>
                <a:spcPts val="3900"/>
              </a:spcBef>
              <a:defRPr sz="2976" u="sng"/>
            </a:pPr>
            <a:r>
              <a:t>S5s</a:t>
            </a:r>
          </a:p>
          <a:p>
            <a:pPr marL="413384" indent="-413384" defTabSz="543305">
              <a:spcBef>
                <a:spcPts val="3900"/>
              </a:spcBef>
              <a:defRPr sz="2976"/>
            </a:pPr>
            <a:r>
              <a:t>Mohamad</a:t>
            </a:r>
          </a:p>
          <a:p>
            <a:pPr marL="413384" indent="-413384" defTabSz="543305">
              <a:spcBef>
                <a:spcPts val="3900"/>
              </a:spcBef>
              <a:defRPr sz="2976"/>
            </a:pPr>
            <a:r>
              <a:t>Maya</a:t>
            </a:r>
          </a:p>
        </p:txBody>
      </p:sp>
      <p:pic>
        <p:nvPicPr>
          <p:cNvPr id="136" name="download.jpg" descr="download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094978" y="4338141"/>
            <a:ext cx="4630619" cy="406874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QUIZ!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QUIZ!</a:t>
            </a:r>
          </a:p>
        </p:txBody>
      </p:sp>
      <p:sp>
        <p:nvSpPr>
          <p:cNvPr id="339" name="Body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340" name="Screenshot 2019-11-20 at 13.57.53.png" descr="Screenshot 2019-11-20 at 13.57.53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62521" y="2170976"/>
            <a:ext cx="10918917" cy="593623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Any questions?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Any questions? </a:t>
            </a:r>
          </a:p>
        </p:txBody>
      </p:sp>
      <p:pic>
        <p:nvPicPr>
          <p:cNvPr id="343" name="download.png" descr="download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018117" y="752921"/>
            <a:ext cx="2857501" cy="2857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44" name="download-1.png" descr="download-1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65708" y="5715074"/>
            <a:ext cx="2642172" cy="264217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ame tim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Game time</a:t>
            </a:r>
          </a:p>
        </p:txBody>
      </p:sp>
      <p:sp>
        <p:nvSpPr>
          <p:cNvPr id="139" name="STAND UP JOB GAME:)"/>
          <p:cNvSpPr txBox="1"/>
          <p:nvPr>
            <p:ph type="body" idx="1"/>
          </p:nvPr>
        </p:nvSpPr>
        <p:spPr>
          <a:prstGeom prst="rect">
            <a:avLst/>
          </a:prstGeom>
          <a:solidFill>
            <a:schemeClr val="accent1"/>
          </a:solidFill>
        </p:spPr>
        <p:txBody>
          <a:bodyPr/>
          <a:lstStyle>
            <a:lvl1pPr marL="0" indent="0" algn="ctr">
              <a:spcBef>
                <a:spcPts val="0"/>
              </a:spcBef>
              <a:buSzTx/>
              <a:buNone/>
              <a:defRPr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STAND UP JOB GAME:)</a:t>
            </a:r>
          </a:p>
        </p:txBody>
      </p:sp>
      <p:pic>
        <p:nvPicPr>
          <p:cNvPr id="140" name="18-187814_entertainment-icon-png-clipart-computer-icons-clip-game.png" descr="18-187814_entertainment-icon-png-clipart-computer-icons-clip-gam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179711" y="6753129"/>
            <a:ext cx="2315178" cy="179174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Title"/>
          <p:cNvSpPr txBox="1"/>
          <p:nvPr>
            <p:ph type="title" idx="4294967295"/>
          </p:nvPr>
        </p:nvSpPr>
        <p:spPr>
          <a:xfrm>
            <a:off x="512515" y="1025031"/>
            <a:ext cx="8701477" cy="1282418"/>
          </a:xfrm>
          <a:prstGeom prst="rect">
            <a:avLst/>
          </a:prstGeom>
        </p:spPr>
        <p:txBody>
          <a:bodyPr lIns="0" tIns="0" rIns="0" bIns="0" anchor="t"/>
          <a:lstStyle>
            <a:lvl1pPr algn="l" defTabSz="1300480">
              <a:lnSpc>
                <a:spcPts val="4400"/>
              </a:lnSpc>
              <a:defRPr b="1" sz="4600">
                <a:solidFill>
                  <a:srgbClr val="37424A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 </a:t>
            </a:r>
          </a:p>
        </p:txBody>
      </p:sp>
      <p:sp>
        <p:nvSpPr>
          <p:cNvPr id="143" name="Are you good with your hands?…"/>
          <p:cNvSpPr txBox="1"/>
          <p:nvPr>
            <p:ph type="body" idx="4294967295"/>
          </p:nvPr>
        </p:nvSpPr>
        <p:spPr>
          <a:xfrm>
            <a:off x="460586" y="1600764"/>
            <a:ext cx="10857655" cy="6348872"/>
          </a:xfrm>
          <a:prstGeom prst="rect">
            <a:avLst/>
          </a:prstGeom>
        </p:spPr>
        <p:txBody>
          <a:bodyPr lIns="0" tIns="0" rIns="0" bIns="0" anchor="t"/>
          <a:lstStyle/>
          <a:p>
            <a:pPr marL="265377" indent="-265377" defTabSz="1300480">
              <a:lnSpc>
                <a:spcPts val="1900"/>
              </a:lnSpc>
              <a:spcBef>
                <a:spcPts val="1900"/>
              </a:spcBef>
              <a:buClr>
                <a:srgbClr val="CC0099"/>
              </a:buClr>
              <a:buSzPct val="100000"/>
              <a:buFont typeface="Arial"/>
              <a:defRPr sz="3400">
                <a:solidFill>
                  <a:srgbClr val="33CC33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marL="265377" indent="-265377" defTabSz="1300480">
              <a:lnSpc>
                <a:spcPts val="1900"/>
              </a:lnSpc>
              <a:spcBef>
                <a:spcPts val="1900"/>
              </a:spcBef>
              <a:buClr>
                <a:srgbClr val="CC0099"/>
              </a:buClr>
              <a:buSzPct val="100000"/>
              <a:buFont typeface="Arial"/>
              <a:defRPr sz="3400">
                <a:solidFill>
                  <a:srgbClr val="33CC3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Are you good with your hands?</a:t>
            </a:r>
          </a:p>
          <a:p>
            <a:pPr marL="265377" indent="-265377" defTabSz="1300480">
              <a:lnSpc>
                <a:spcPts val="1900"/>
              </a:lnSpc>
              <a:spcBef>
                <a:spcPts val="1900"/>
              </a:spcBef>
              <a:buClr>
                <a:srgbClr val="CC0099"/>
              </a:buClr>
              <a:buSzPct val="100000"/>
              <a:buFont typeface="Arial"/>
              <a:defRPr sz="3400">
                <a:solidFill>
                  <a:srgbClr val="33CC33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marL="265377" indent="-265377" defTabSz="1300480">
              <a:lnSpc>
                <a:spcPts val="1900"/>
              </a:lnSpc>
              <a:spcBef>
                <a:spcPts val="1900"/>
              </a:spcBef>
              <a:buClr>
                <a:srgbClr val="CC0099"/>
              </a:buClr>
              <a:buSzPct val="100000"/>
              <a:buFont typeface="Arial"/>
              <a:defRPr sz="3400">
                <a:solidFill>
                  <a:srgbClr val="33CC3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Are you interested in science?</a:t>
            </a:r>
          </a:p>
          <a:p>
            <a:pPr marL="265377" indent="-265377" defTabSz="1300480">
              <a:lnSpc>
                <a:spcPts val="1900"/>
              </a:lnSpc>
              <a:spcBef>
                <a:spcPts val="1900"/>
              </a:spcBef>
              <a:buClr>
                <a:srgbClr val="CC0099"/>
              </a:buClr>
              <a:buSzPct val="100000"/>
              <a:buFont typeface="Arial"/>
              <a:defRPr sz="3400">
                <a:solidFill>
                  <a:srgbClr val="33CC33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marL="265377" indent="-265377" defTabSz="1300480">
              <a:lnSpc>
                <a:spcPts val="1900"/>
              </a:lnSpc>
              <a:spcBef>
                <a:spcPts val="1900"/>
              </a:spcBef>
              <a:buClr>
                <a:srgbClr val="CC0099"/>
              </a:buClr>
              <a:buSzPct val="100000"/>
              <a:buFont typeface="Arial"/>
              <a:defRPr sz="3400">
                <a:solidFill>
                  <a:srgbClr val="33CC3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Would you like to work outdoors in any weather?</a:t>
            </a:r>
          </a:p>
          <a:p>
            <a:pPr marL="265377" indent="-265377" defTabSz="1300480">
              <a:lnSpc>
                <a:spcPts val="1900"/>
              </a:lnSpc>
              <a:spcBef>
                <a:spcPts val="1900"/>
              </a:spcBef>
              <a:buClr>
                <a:srgbClr val="CC0099"/>
              </a:buClr>
              <a:buSzPct val="100000"/>
              <a:buFont typeface="Arial"/>
              <a:defRPr sz="3400">
                <a:solidFill>
                  <a:srgbClr val="33CC33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marL="265377" indent="-265377" defTabSz="1300480">
              <a:lnSpc>
                <a:spcPts val="1900"/>
              </a:lnSpc>
              <a:spcBef>
                <a:spcPts val="1900"/>
              </a:spcBef>
              <a:buClr>
                <a:srgbClr val="CC0099"/>
              </a:buClr>
              <a:buSzPct val="100000"/>
              <a:buFont typeface="Arial"/>
              <a:defRPr sz="3400">
                <a:solidFill>
                  <a:srgbClr val="33CC3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Are you fit and healthy?</a:t>
            </a:r>
          </a:p>
          <a:p>
            <a:pPr marL="265377" indent="-265377" defTabSz="1300480">
              <a:lnSpc>
                <a:spcPts val="1900"/>
              </a:lnSpc>
              <a:spcBef>
                <a:spcPts val="1900"/>
              </a:spcBef>
              <a:buClr>
                <a:srgbClr val="CC0099"/>
              </a:buClr>
              <a:buSzPct val="100000"/>
              <a:buFont typeface="Arial"/>
              <a:defRPr sz="3400">
                <a:solidFill>
                  <a:srgbClr val="33CC33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marL="265377" indent="-265377" defTabSz="1300480">
              <a:lnSpc>
                <a:spcPts val="1900"/>
              </a:lnSpc>
              <a:spcBef>
                <a:spcPts val="1900"/>
              </a:spcBef>
              <a:buClr>
                <a:srgbClr val="CC0099"/>
              </a:buClr>
              <a:buSzPct val="100000"/>
              <a:buFont typeface="Arial"/>
              <a:defRPr sz="3400">
                <a:solidFill>
                  <a:srgbClr val="33CC3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Do you like animals?</a:t>
            </a:r>
          </a:p>
          <a:p>
            <a:pPr marL="265377" indent="-265377" defTabSz="1300480">
              <a:lnSpc>
                <a:spcPts val="1900"/>
              </a:lnSpc>
              <a:spcBef>
                <a:spcPts val="1900"/>
              </a:spcBef>
              <a:buClr>
                <a:srgbClr val="CC0099"/>
              </a:buClr>
              <a:buSzPct val="100000"/>
              <a:buFont typeface="Arial"/>
              <a:defRPr sz="3400">
                <a:solidFill>
                  <a:srgbClr val="33CC33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marL="265377" indent="-265377" defTabSz="1300480">
              <a:lnSpc>
                <a:spcPts val="1900"/>
              </a:lnSpc>
              <a:spcBef>
                <a:spcPts val="1900"/>
              </a:spcBef>
              <a:buClr>
                <a:srgbClr val="CC0099"/>
              </a:buClr>
              <a:buSzPct val="100000"/>
              <a:buFont typeface="Arial"/>
              <a:defRPr sz="3400">
                <a:solidFill>
                  <a:srgbClr val="33CC3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Do you like learning new skills?</a:t>
            </a:r>
          </a:p>
        </p:txBody>
      </p:sp>
      <p:sp>
        <p:nvSpPr>
          <p:cNvPr id="144" name="Shape"/>
          <p:cNvSpPr/>
          <p:nvPr/>
        </p:nvSpPr>
        <p:spPr>
          <a:xfrm>
            <a:off x="10905067" y="7845777"/>
            <a:ext cx="1368212" cy="13004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8250"/>
                </a:moveTo>
                <a:lnTo>
                  <a:pt x="8251" y="8251"/>
                </a:lnTo>
                <a:lnTo>
                  <a:pt x="10800" y="0"/>
                </a:lnTo>
                <a:lnTo>
                  <a:pt x="13349" y="8251"/>
                </a:lnTo>
                <a:lnTo>
                  <a:pt x="21600" y="8250"/>
                </a:lnTo>
                <a:lnTo>
                  <a:pt x="14925" y="13350"/>
                </a:lnTo>
                <a:lnTo>
                  <a:pt x="17475" y="21600"/>
                </a:lnTo>
                <a:lnTo>
                  <a:pt x="10800" y="16501"/>
                </a:lnTo>
                <a:lnTo>
                  <a:pt x="4125" y="21600"/>
                </a:lnTo>
                <a:lnTo>
                  <a:pt x="6675" y="13350"/>
                </a:lnTo>
                <a:lnTo>
                  <a:pt x="0" y="8250"/>
                </a:lnTo>
                <a:close/>
              </a:path>
            </a:pathLst>
          </a:custGeom>
          <a:solidFill>
            <a:srgbClr val="000000"/>
          </a:solidFill>
          <a:ln w="12700">
            <a:solidFill>
              <a:srgbClr val="000000"/>
            </a:solidFill>
            <a:miter/>
          </a:ln>
        </p:spPr>
        <p:txBody>
          <a:bodyPr lIns="65023" tIns="65023" rIns="65023" bIns="65023" anchor="ctr"/>
          <a:lstStyle/>
          <a:p>
            <a:pPr algn="l" defTabSz="1300480">
              <a:defRPr b="0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45" name="6"/>
          <p:cNvSpPr txBox="1"/>
          <p:nvPr/>
        </p:nvSpPr>
        <p:spPr>
          <a:xfrm>
            <a:off x="11482526" y="8358293"/>
            <a:ext cx="484228" cy="4509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4944" tIns="64944" rIns="64944" bIns="64944">
            <a:spAutoFit/>
          </a:bodyPr>
          <a:lstStyle>
            <a:lvl1pPr algn="l" defTabSz="1133404">
              <a:spcBef>
                <a:spcPts val="1300"/>
              </a:spcBef>
              <a:defRPr b="0" sz="2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6</a:t>
            </a:r>
          </a:p>
        </p:txBody>
      </p:sp>
      <p:grpSp>
        <p:nvGrpSpPr>
          <p:cNvPr id="154" name="Group"/>
          <p:cNvGrpSpPr/>
          <p:nvPr/>
        </p:nvGrpSpPr>
        <p:grpSpPr>
          <a:xfrm>
            <a:off x="9778435" y="575733"/>
            <a:ext cx="1176303" cy="970845"/>
            <a:chOff x="0" y="0"/>
            <a:chExt cx="1176302" cy="970844"/>
          </a:xfrm>
        </p:grpSpPr>
        <p:sp>
          <p:nvSpPr>
            <p:cNvPr id="146" name="Rectangle"/>
            <p:cNvSpPr/>
            <p:nvPr/>
          </p:nvSpPr>
          <p:spPr>
            <a:xfrm>
              <a:off x="0" y="0"/>
              <a:ext cx="1176303" cy="970845"/>
            </a:xfrm>
            <a:prstGeom prst="rect">
              <a:avLst/>
            </a:prstGeom>
            <a:solidFill>
              <a:srgbClr val="4F81BD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b="0" sz="22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47" name="Shape"/>
            <p:cNvSpPr/>
            <p:nvPr/>
          </p:nvSpPr>
          <p:spPr>
            <a:xfrm>
              <a:off x="0" y="-1"/>
              <a:ext cx="1176303" cy="60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1114" y="21600"/>
                  </a:lnTo>
                  <a:lnTo>
                    <a:pt x="20486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729ACA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b="0" sz="22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48" name="Shape"/>
            <p:cNvSpPr/>
            <p:nvPr/>
          </p:nvSpPr>
          <p:spPr>
            <a:xfrm>
              <a:off x="0" y="0"/>
              <a:ext cx="60679" cy="970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1350"/>
                  </a:lnTo>
                  <a:lnTo>
                    <a:pt x="21600" y="2025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95B3D7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b="0" sz="22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49" name="Shape"/>
            <p:cNvSpPr/>
            <p:nvPr/>
          </p:nvSpPr>
          <p:spPr>
            <a:xfrm>
              <a:off x="1115624" y="0"/>
              <a:ext cx="60679" cy="970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0" y="1350"/>
                  </a:lnTo>
                  <a:lnTo>
                    <a:pt x="0" y="2025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2F4D71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b="0" sz="22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50" name="Shape"/>
            <p:cNvSpPr/>
            <p:nvPr/>
          </p:nvSpPr>
          <p:spPr>
            <a:xfrm>
              <a:off x="0" y="910166"/>
              <a:ext cx="1176303" cy="60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20486" y="0"/>
                  </a:lnTo>
                  <a:lnTo>
                    <a:pt x="1114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3F6797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b="0" sz="22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51" name="Shape"/>
            <p:cNvSpPr/>
            <p:nvPr/>
          </p:nvSpPr>
          <p:spPr>
            <a:xfrm>
              <a:off x="284782" y="182033"/>
              <a:ext cx="606783" cy="606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lnTo>
                    <a:pt x="0" y="10800"/>
                  </a:lnTo>
                  <a:lnTo>
                    <a:pt x="2699" y="10800"/>
                  </a:lnTo>
                  <a:lnTo>
                    <a:pt x="2699" y="21600"/>
                  </a:lnTo>
                  <a:lnTo>
                    <a:pt x="18899" y="21600"/>
                  </a:lnTo>
                  <a:lnTo>
                    <a:pt x="18899" y="10800"/>
                  </a:lnTo>
                  <a:lnTo>
                    <a:pt x="21600" y="10800"/>
                  </a:lnTo>
                  <a:lnTo>
                    <a:pt x="17549" y="6750"/>
                  </a:lnTo>
                  <a:lnTo>
                    <a:pt x="17549" y="1350"/>
                  </a:lnTo>
                  <a:lnTo>
                    <a:pt x="14850" y="1350"/>
                  </a:lnTo>
                  <a:lnTo>
                    <a:pt x="14850" y="4050"/>
                  </a:lnTo>
                  <a:close/>
                </a:path>
              </a:pathLst>
            </a:custGeom>
            <a:solidFill>
              <a:srgbClr val="2F4D71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b="0" sz="22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52" name="Shape"/>
            <p:cNvSpPr/>
            <p:nvPr/>
          </p:nvSpPr>
          <p:spPr>
            <a:xfrm>
              <a:off x="360608" y="485422"/>
              <a:ext cx="455087" cy="303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21600"/>
                  </a:lnTo>
                  <a:lnTo>
                    <a:pt x="9001" y="21600"/>
                  </a:lnTo>
                  <a:lnTo>
                    <a:pt x="9001" y="10800"/>
                  </a:lnTo>
                  <a:lnTo>
                    <a:pt x="12599" y="10800"/>
                  </a:lnTo>
                  <a:lnTo>
                    <a:pt x="12599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F6797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b="0" sz="22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53" name="Shape"/>
            <p:cNvSpPr/>
            <p:nvPr/>
          </p:nvSpPr>
          <p:spPr>
            <a:xfrm>
              <a:off x="701933" y="219968"/>
              <a:ext cx="75827" cy="151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797"/>
                  </a:moveTo>
                  <a:lnTo>
                    <a:pt x="0" y="0"/>
                  </a:ln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3F6797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b="0" sz="22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1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1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1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1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43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Veterinary Surgeon"/>
          <p:cNvSpPr txBox="1"/>
          <p:nvPr>
            <p:ph type="title" idx="4294967295"/>
          </p:nvPr>
        </p:nvSpPr>
        <p:spPr>
          <a:xfrm>
            <a:off x="512515" y="1025031"/>
            <a:ext cx="8701477" cy="1282418"/>
          </a:xfrm>
          <a:prstGeom prst="rect">
            <a:avLst/>
          </a:prstGeom>
        </p:spPr>
        <p:txBody>
          <a:bodyPr lIns="0" tIns="0" rIns="0" bIns="0" anchor="t"/>
          <a:lstStyle>
            <a:lvl1pPr defTabSz="1300480">
              <a:lnSpc>
                <a:spcPts val="4400"/>
              </a:lnSpc>
              <a:defRPr b="1" sz="4600">
                <a:solidFill>
                  <a:srgbClr val="37424A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 Veterinary Surgeon</a:t>
            </a:r>
          </a:p>
        </p:txBody>
      </p:sp>
      <p:sp>
        <p:nvSpPr>
          <p:cNvPr id="157" name="Body"/>
          <p:cNvSpPr txBox="1"/>
          <p:nvPr>
            <p:ph type="body" sz="half" idx="4294967295"/>
          </p:nvPr>
        </p:nvSpPr>
        <p:spPr>
          <a:xfrm>
            <a:off x="512515" y="2560319"/>
            <a:ext cx="4863254" cy="6143415"/>
          </a:xfrm>
          <a:prstGeom prst="rect">
            <a:avLst/>
          </a:prstGeom>
        </p:spPr>
        <p:txBody>
          <a:bodyPr lIns="0" tIns="0" rIns="0" bIns="0" anchor="t"/>
          <a:lstStyle>
            <a:lvl1pPr marL="266417" indent="-266417" defTabSz="1300480">
              <a:lnSpc>
                <a:spcPts val="1900"/>
              </a:lnSpc>
              <a:spcBef>
                <a:spcPts val="1900"/>
              </a:spcBef>
              <a:buSzTx/>
              <a:buNone/>
              <a:defRPr sz="1600">
                <a:solidFill>
                  <a:srgbClr val="37424A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 </a:t>
            </a:r>
          </a:p>
        </p:txBody>
      </p:sp>
      <p:grpSp>
        <p:nvGrpSpPr>
          <p:cNvPr id="166" name="Group"/>
          <p:cNvGrpSpPr/>
          <p:nvPr/>
        </p:nvGrpSpPr>
        <p:grpSpPr>
          <a:xfrm>
            <a:off x="10803466" y="8358293"/>
            <a:ext cx="1176304" cy="970846"/>
            <a:chOff x="0" y="0"/>
            <a:chExt cx="1176302" cy="970844"/>
          </a:xfrm>
        </p:grpSpPr>
        <p:sp>
          <p:nvSpPr>
            <p:cNvPr id="158" name="Rectangle"/>
            <p:cNvSpPr/>
            <p:nvPr/>
          </p:nvSpPr>
          <p:spPr>
            <a:xfrm>
              <a:off x="0" y="0"/>
              <a:ext cx="1176303" cy="970845"/>
            </a:xfrm>
            <a:prstGeom prst="rect">
              <a:avLst/>
            </a:prstGeom>
            <a:solidFill>
              <a:srgbClr val="4F81BD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b="0" sz="22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59" name="Shape"/>
            <p:cNvSpPr/>
            <p:nvPr/>
          </p:nvSpPr>
          <p:spPr>
            <a:xfrm>
              <a:off x="0" y="-1"/>
              <a:ext cx="1176303" cy="60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1114" y="21600"/>
                  </a:lnTo>
                  <a:lnTo>
                    <a:pt x="20486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729ACA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b="0" sz="22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60" name="Shape"/>
            <p:cNvSpPr/>
            <p:nvPr/>
          </p:nvSpPr>
          <p:spPr>
            <a:xfrm>
              <a:off x="0" y="0"/>
              <a:ext cx="60679" cy="970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1350"/>
                  </a:lnTo>
                  <a:lnTo>
                    <a:pt x="21600" y="2025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95B3D7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b="0" sz="22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61" name="Shape"/>
            <p:cNvSpPr/>
            <p:nvPr/>
          </p:nvSpPr>
          <p:spPr>
            <a:xfrm>
              <a:off x="1115624" y="0"/>
              <a:ext cx="60679" cy="970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0" y="1350"/>
                  </a:lnTo>
                  <a:lnTo>
                    <a:pt x="0" y="2025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2F4D71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b="0" sz="22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62" name="Shape"/>
            <p:cNvSpPr/>
            <p:nvPr/>
          </p:nvSpPr>
          <p:spPr>
            <a:xfrm>
              <a:off x="0" y="910166"/>
              <a:ext cx="1176303" cy="60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20486" y="0"/>
                  </a:lnTo>
                  <a:lnTo>
                    <a:pt x="1114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3F6797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b="0" sz="22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63" name="Shape"/>
            <p:cNvSpPr/>
            <p:nvPr/>
          </p:nvSpPr>
          <p:spPr>
            <a:xfrm>
              <a:off x="284782" y="182033"/>
              <a:ext cx="606783" cy="606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lnTo>
                    <a:pt x="0" y="10800"/>
                  </a:lnTo>
                  <a:lnTo>
                    <a:pt x="2699" y="10800"/>
                  </a:lnTo>
                  <a:lnTo>
                    <a:pt x="2699" y="21600"/>
                  </a:lnTo>
                  <a:lnTo>
                    <a:pt x="18899" y="21600"/>
                  </a:lnTo>
                  <a:lnTo>
                    <a:pt x="18899" y="10800"/>
                  </a:lnTo>
                  <a:lnTo>
                    <a:pt x="21600" y="10800"/>
                  </a:lnTo>
                  <a:lnTo>
                    <a:pt x="17549" y="6750"/>
                  </a:lnTo>
                  <a:lnTo>
                    <a:pt x="17549" y="1350"/>
                  </a:lnTo>
                  <a:lnTo>
                    <a:pt x="14850" y="1350"/>
                  </a:lnTo>
                  <a:lnTo>
                    <a:pt x="14850" y="4050"/>
                  </a:lnTo>
                  <a:close/>
                </a:path>
              </a:pathLst>
            </a:custGeom>
            <a:solidFill>
              <a:srgbClr val="2F4D71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b="0" sz="22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64" name="Shape"/>
            <p:cNvSpPr/>
            <p:nvPr/>
          </p:nvSpPr>
          <p:spPr>
            <a:xfrm>
              <a:off x="360608" y="485422"/>
              <a:ext cx="455087" cy="303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21600"/>
                  </a:lnTo>
                  <a:lnTo>
                    <a:pt x="9001" y="21600"/>
                  </a:lnTo>
                  <a:lnTo>
                    <a:pt x="9001" y="10800"/>
                  </a:lnTo>
                  <a:lnTo>
                    <a:pt x="12599" y="10800"/>
                  </a:lnTo>
                  <a:lnTo>
                    <a:pt x="12599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F6797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b="0" sz="22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65" name="Shape"/>
            <p:cNvSpPr/>
            <p:nvPr/>
          </p:nvSpPr>
          <p:spPr>
            <a:xfrm>
              <a:off x="701933" y="219968"/>
              <a:ext cx="75827" cy="151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797"/>
                  </a:moveTo>
                  <a:lnTo>
                    <a:pt x="0" y="0"/>
                  </a:ln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3F6797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b="0" sz="22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</p:grpSp>
      <p:pic>
        <p:nvPicPr>
          <p:cNvPr id="167" name="http://blogs.discovermagazine.com/discoblog/files/2008/04/little-vet.jpg" descr="http://blogs.discovermagazine.com/discoblog/files/2008/04/little-vet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87217" y="2316479"/>
            <a:ext cx="8128001" cy="558122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Title"/>
          <p:cNvSpPr txBox="1"/>
          <p:nvPr>
            <p:ph type="title" idx="4294967295"/>
          </p:nvPr>
        </p:nvSpPr>
        <p:spPr>
          <a:xfrm>
            <a:off x="512515" y="1025031"/>
            <a:ext cx="8701477" cy="1282418"/>
          </a:xfrm>
          <a:prstGeom prst="rect">
            <a:avLst/>
          </a:prstGeom>
        </p:spPr>
        <p:txBody>
          <a:bodyPr lIns="0" tIns="0" rIns="0" bIns="0" anchor="t"/>
          <a:lstStyle>
            <a:lvl1pPr algn="l" defTabSz="1300480">
              <a:lnSpc>
                <a:spcPts val="4400"/>
              </a:lnSpc>
              <a:defRPr b="1" sz="4600">
                <a:solidFill>
                  <a:srgbClr val="37424A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 </a:t>
            </a:r>
          </a:p>
        </p:txBody>
      </p:sp>
      <p:sp>
        <p:nvSpPr>
          <p:cNvPr id="170" name="Are you good at writing reports?…"/>
          <p:cNvSpPr txBox="1"/>
          <p:nvPr>
            <p:ph type="body" idx="4294967295"/>
          </p:nvPr>
        </p:nvSpPr>
        <p:spPr>
          <a:xfrm>
            <a:off x="460586" y="1088248"/>
            <a:ext cx="10548339" cy="8191219"/>
          </a:xfrm>
          <a:prstGeom prst="rect">
            <a:avLst/>
          </a:prstGeom>
        </p:spPr>
        <p:txBody>
          <a:bodyPr lIns="0" tIns="0" rIns="0" bIns="0" anchor="t"/>
          <a:lstStyle/>
          <a:p>
            <a:pPr marL="265377" indent="-265377" defTabSz="1300480">
              <a:lnSpc>
                <a:spcPts val="1900"/>
              </a:lnSpc>
              <a:spcBef>
                <a:spcPts val="1900"/>
              </a:spcBef>
              <a:buClr>
                <a:srgbClr val="FFFF99"/>
              </a:buClr>
              <a:buSzPct val="100000"/>
              <a:buFont typeface="Arial"/>
              <a:defRPr sz="3400">
                <a:solidFill>
                  <a:srgbClr val="33CC33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marL="265377" indent="-265377" defTabSz="1300480">
              <a:lnSpc>
                <a:spcPts val="1900"/>
              </a:lnSpc>
              <a:spcBef>
                <a:spcPts val="1900"/>
              </a:spcBef>
              <a:buClr>
                <a:srgbClr val="FFFF99"/>
              </a:buClr>
              <a:buSzPct val="100000"/>
              <a:buFont typeface="Arial"/>
              <a:defRPr sz="3400">
                <a:solidFill>
                  <a:srgbClr val="33CC3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Are you good at writing reports?</a:t>
            </a:r>
          </a:p>
          <a:p>
            <a:pPr marL="265377" indent="-265377" defTabSz="1300480">
              <a:lnSpc>
                <a:spcPts val="1900"/>
              </a:lnSpc>
              <a:spcBef>
                <a:spcPts val="1900"/>
              </a:spcBef>
              <a:buClr>
                <a:srgbClr val="FFFF99"/>
              </a:buClr>
              <a:buSzPct val="100000"/>
              <a:buFont typeface="Arial"/>
              <a:defRPr sz="3400">
                <a:solidFill>
                  <a:srgbClr val="33CC33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marL="265377" indent="-265377" defTabSz="1300480">
              <a:lnSpc>
                <a:spcPts val="3400"/>
              </a:lnSpc>
              <a:spcBef>
                <a:spcPts val="1900"/>
              </a:spcBef>
              <a:buClr>
                <a:srgbClr val="FFFF99"/>
              </a:buClr>
              <a:buSzPct val="100000"/>
              <a:buFont typeface="Arial"/>
              <a:defRPr sz="3400">
                <a:solidFill>
                  <a:srgbClr val="33CC3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Could you follow detailed instructions?</a:t>
            </a:r>
          </a:p>
          <a:p>
            <a:pPr marL="265377" indent="-265377" defTabSz="1300480">
              <a:lnSpc>
                <a:spcPts val="3400"/>
              </a:lnSpc>
              <a:spcBef>
                <a:spcPts val="1900"/>
              </a:spcBef>
              <a:buClr>
                <a:srgbClr val="FFFF99"/>
              </a:buClr>
              <a:buSzPct val="100000"/>
              <a:buFont typeface="Arial"/>
              <a:defRPr sz="3400">
                <a:solidFill>
                  <a:srgbClr val="33CC33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marL="265377" indent="-265377" defTabSz="1300480">
              <a:lnSpc>
                <a:spcPts val="3400"/>
              </a:lnSpc>
              <a:spcBef>
                <a:spcPts val="1900"/>
              </a:spcBef>
              <a:buClr>
                <a:srgbClr val="FFFF99"/>
              </a:buClr>
              <a:buSzPct val="100000"/>
              <a:buFont typeface="Arial"/>
              <a:defRPr sz="3400">
                <a:solidFill>
                  <a:srgbClr val="33CC3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Could you work long hours (possibly evenings  and weekends)?</a:t>
            </a:r>
          </a:p>
          <a:p>
            <a:pPr marL="265377" indent="-265377" defTabSz="1300480">
              <a:lnSpc>
                <a:spcPts val="3400"/>
              </a:lnSpc>
              <a:spcBef>
                <a:spcPts val="1900"/>
              </a:spcBef>
              <a:buClr>
                <a:srgbClr val="FFFF99"/>
              </a:buClr>
              <a:buSzPct val="100000"/>
              <a:buFont typeface="Arial"/>
              <a:defRPr sz="3400">
                <a:solidFill>
                  <a:srgbClr val="33CC33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marL="265377" indent="-265377" defTabSz="1300480">
              <a:lnSpc>
                <a:spcPts val="3400"/>
              </a:lnSpc>
              <a:spcBef>
                <a:spcPts val="1900"/>
              </a:spcBef>
              <a:buClr>
                <a:srgbClr val="FFFF99"/>
              </a:buClr>
              <a:buSzPct val="100000"/>
              <a:buFont typeface="Arial"/>
              <a:defRPr sz="3400">
                <a:solidFill>
                  <a:srgbClr val="33CC3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Are you good at solving problems?</a:t>
            </a:r>
          </a:p>
          <a:p>
            <a:pPr marL="265377" indent="-265377" defTabSz="1300480">
              <a:lnSpc>
                <a:spcPts val="3400"/>
              </a:lnSpc>
              <a:spcBef>
                <a:spcPts val="1900"/>
              </a:spcBef>
              <a:buClr>
                <a:srgbClr val="FFFF99"/>
              </a:buClr>
              <a:buSzPct val="100000"/>
              <a:buFont typeface="Arial"/>
              <a:defRPr sz="3400">
                <a:solidFill>
                  <a:srgbClr val="33CC33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marL="265377" indent="-265377" defTabSz="1300480">
              <a:lnSpc>
                <a:spcPts val="1900"/>
              </a:lnSpc>
              <a:spcBef>
                <a:spcPts val="1900"/>
              </a:spcBef>
              <a:buClr>
                <a:srgbClr val="FFFF99"/>
              </a:buClr>
              <a:buSzPct val="100000"/>
              <a:buFont typeface="Arial"/>
              <a:defRPr sz="3400">
                <a:solidFill>
                  <a:srgbClr val="33CC3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Do you have good communication skills?</a:t>
            </a:r>
          </a:p>
          <a:p>
            <a:pPr marL="265377" indent="-265377" defTabSz="1300480">
              <a:lnSpc>
                <a:spcPts val="1900"/>
              </a:lnSpc>
              <a:spcBef>
                <a:spcPts val="1900"/>
              </a:spcBef>
              <a:buClr>
                <a:srgbClr val="FFFF99"/>
              </a:buClr>
              <a:buSzPct val="100000"/>
              <a:buFont typeface="Arial"/>
              <a:defRPr sz="3400">
                <a:solidFill>
                  <a:srgbClr val="33CC33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marL="265377" indent="-265377" defTabSz="1300480">
              <a:lnSpc>
                <a:spcPts val="1900"/>
              </a:lnSpc>
              <a:spcBef>
                <a:spcPts val="1900"/>
              </a:spcBef>
              <a:buClr>
                <a:srgbClr val="FFFF99"/>
              </a:buClr>
              <a:buSzPct val="100000"/>
              <a:buFont typeface="Arial"/>
              <a:defRPr sz="3400">
                <a:solidFill>
                  <a:srgbClr val="33CC3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Are you good at science?</a:t>
            </a:r>
          </a:p>
        </p:txBody>
      </p:sp>
      <p:sp>
        <p:nvSpPr>
          <p:cNvPr id="171" name="Shape"/>
          <p:cNvSpPr/>
          <p:nvPr/>
        </p:nvSpPr>
        <p:spPr>
          <a:xfrm>
            <a:off x="10803467" y="7744177"/>
            <a:ext cx="1469812" cy="14020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8250"/>
                </a:moveTo>
                <a:lnTo>
                  <a:pt x="8251" y="8251"/>
                </a:lnTo>
                <a:lnTo>
                  <a:pt x="10800" y="0"/>
                </a:lnTo>
                <a:lnTo>
                  <a:pt x="13349" y="8251"/>
                </a:lnTo>
                <a:lnTo>
                  <a:pt x="21600" y="8250"/>
                </a:lnTo>
                <a:lnTo>
                  <a:pt x="14925" y="13350"/>
                </a:lnTo>
                <a:lnTo>
                  <a:pt x="17475" y="21600"/>
                </a:lnTo>
                <a:lnTo>
                  <a:pt x="10800" y="16501"/>
                </a:lnTo>
                <a:lnTo>
                  <a:pt x="4125" y="21600"/>
                </a:lnTo>
                <a:lnTo>
                  <a:pt x="6675" y="13350"/>
                </a:lnTo>
                <a:lnTo>
                  <a:pt x="0" y="8250"/>
                </a:lnTo>
                <a:close/>
              </a:path>
            </a:pathLst>
          </a:custGeom>
          <a:solidFill>
            <a:srgbClr val="FFFF00"/>
          </a:solidFill>
          <a:ln w="12700">
            <a:solidFill>
              <a:srgbClr val="000000"/>
            </a:solidFill>
            <a:miter/>
          </a:ln>
        </p:spPr>
        <p:txBody>
          <a:bodyPr lIns="65023" tIns="65023" rIns="65023" bIns="65023" anchor="ctr"/>
          <a:lstStyle/>
          <a:p>
            <a:pPr algn="l" defTabSz="1300480">
              <a:defRPr b="0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72" name="6"/>
          <p:cNvSpPr txBox="1"/>
          <p:nvPr/>
        </p:nvSpPr>
        <p:spPr>
          <a:xfrm>
            <a:off x="11380926" y="8256693"/>
            <a:ext cx="380370" cy="4509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4944" tIns="64944" rIns="64944" bIns="64944">
            <a:spAutoFit/>
          </a:bodyPr>
          <a:lstStyle>
            <a:lvl1pPr algn="l" defTabSz="1133404">
              <a:spcBef>
                <a:spcPts val="1300"/>
              </a:spcBef>
              <a:defRPr b="0" sz="2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6</a:t>
            </a:r>
          </a:p>
        </p:txBody>
      </p:sp>
      <p:grpSp>
        <p:nvGrpSpPr>
          <p:cNvPr id="181" name="Group"/>
          <p:cNvGrpSpPr/>
          <p:nvPr/>
        </p:nvGrpSpPr>
        <p:grpSpPr>
          <a:xfrm>
            <a:off x="9575235" y="677333"/>
            <a:ext cx="1176303" cy="970845"/>
            <a:chOff x="0" y="0"/>
            <a:chExt cx="1176302" cy="970844"/>
          </a:xfrm>
        </p:grpSpPr>
        <p:sp>
          <p:nvSpPr>
            <p:cNvPr id="173" name="Rectangle"/>
            <p:cNvSpPr/>
            <p:nvPr/>
          </p:nvSpPr>
          <p:spPr>
            <a:xfrm>
              <a:off x="0" y="0"/>
              <a:ext cx="1176303" cy="970845"/>
            </a:xfrm>
            <a:prstGeom prst="rect">
              <a:avLst/>
            </a:prstGeom>
            <a:solidFill>
              <a:srgbClr val="4F81BD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b="0" sz="22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74" name="Shape"/>
            <p:cNvSpPr/>
            <p:nvPr/>
          </p:nvSpPr>
          <p:spPr>
            <a:xfrm>
              <a:off x="0" y="-1"/>
              <a:ext cx="1176303" cy="60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1114" y="21600"/>
                  </a:lnTo>
                  <a:lnTo>
                    <a:pt x="20486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729ACA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b="0" sz="22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75" name="Shape"/>
            <p:cNvSpPr/>
            <p:nvPr/>
          </p:nvSpPr>
          <p:spPr>
            <a:xfrm>
              <a:off x="0" y="0"/>
              <a:ext cx="60679" cy="970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1350"/>
                  </a:lnTo>
                  <a:lnTo>
                    <a:pt x="21600" y="2025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95B3D7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b="0" sz="22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76" name="Shape"/>
            <p:cNvSpPr/>
            <p:nvPr/>
          </p:nvSpPr>
          <p:spPr>
            <a:xfrm>
              <a:off x="1115624" y="0"/>
              <a:ext cx="60679" cy="970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0" y="1350"/>
                  </a:lnTo>
                  <a:lnTo>
                    <a:pt x="0" y="2025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2F4D71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b="0" sz="22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77" name="Shape"/>
            <p:cNvSpPr/>
            <p:nvPr/>
          </p:nvSpPr>
          <p:spPr>
            <a:xfrm>
              <a:off x="0" y="910166"/>
              <a:ext cx="1176303" cy="60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20486" y="0"/>
                  </a:lnTo>
                  <a:lnTo>
                    <a:pt x="1114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3F6797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b="0" sz="22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78" name="Shape"/>
            <p:cNvSpPr/>
            <p:nvPr/>
          </p:nvSpPr>
          <p:spPr>
            <a:xfrm>
              <a:off x="284782" y="182033"/>
              <a:ext cx="606783" cy="606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lnTo>
                    <a:pt x="0" y="10800"/>
                  </a:lnTo>
                  <a:lnTo>
                    <a:pt x="2699" y="10800"/>
                  </a:lnTo>
                  <a:lnTo>
                    <a:pt x="2699" y="21600"/>
                  </a:lnTo>
                  <a:lnTo>
                    <a:pt x="18899" y="21600"/>
                  </a:lnTo>
                  <a:lnTo>
                    <a:pt x="18899" y="10800"/>
                  </a:lnTo>
                  <a:lnTo>
                    <a:pt x="21600" y="10800"/>
                  </a:lnTo>
                  <a:lnTo>
                    <a:pt x="17549" y="6750"/>
                  </a:lnTo>
                  <a:lnTo>
                    <a:pt x="17549" y="1350"/>
                  </a:lnTo>
                  <a:lnTo>
                    <a:pt x="14850" y="1350"/>
                  </a:lnTo>
                  <a:lnTo>
                    <a:pt x="14850" y="4050"/>
                  </a:lnTo>
                  <a:close/>
                </a:path>
              </a:pathLst>
            </a:custGeom>
            <a:solidFill>
              <a:srgbClr val="2F4D71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b="0" sz="22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79" name="Shape"/>
            <p:cNvSpPr/>
            <p:nvPr/>
          </p:nvSpPr>
          <p:spPr>
            <a:xfrm>
              <a:off x="360608" y="485422"/>
              <a:ext cx="455087" cy="303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21600"/>
                  </a:lnTo>
                  <a:lnTo>
                    <a:pt x="9001" y="21600"/>
                  </a:lnTo>
                  <a:lnTo>
                    <a:pt x="9001" y="10800"/>
                  </a:lnTo>
                  <a:lnTo>
                    <a:pt x="12599" y="10800"/>
                  </a:lnTo>
                  <a:lnTo>
                    <a:pt x="12599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F6797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b="0" sz="22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80" name="Shape"/>
            <p:cNvSpPr/>
            <p:nvPr/>
          </p:nvSpPr>
          <p:spPr>
            <a:xfrm>
              <a:off x="701933" y="219968"/>
              <a:ext cx="75827" cy="151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797"/>
                  </a:moveTo>
                  <a:lnTo>
                    <a:pt x="0" y="0"/>
                  </a:ln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3F6797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b="0" sz="22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1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17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70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Forensic Scientist"/>
          <p:cNvSpPr txBox="1"/>
          <p:nvPr>
            <p:ph type="title" idx="4294967295"/>
          </p:nvPr>
        </p:nvSpPr>
        <p:spPr>
          <a:xfrm>
            <a:off x="512515" y="1025031"/>
            <a:ext cx="8701477" cy="1282418"/>
          </a:xfrm>
          <a:prstGeom prst="rect">
            <a:avLst/>
          </a:prstGeom>
        </p:spPr>
        <p:txBody>
          <a:bodyPr lIns="0" tIns="0" rIns="0" bIns="0" anchor="t"/>
          <a:lstStyle>
            <a:lvl1pPr defTabSz="1300480">
              <a:lnSpc>
                <a:spcPts val="4400"/>
              </a:lnSpc>
              <a:defRPr b="1" sz="4600">
                <a:solidFill>
                  <a:srgbClr val="37424A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 Forensic Scientist</a:t>
            </a:r>
          </a:p>
        </p:txBody>
      </p:sp>
      <p:grpSp>
        <p:nvGrpSpPr>
          <p:cNvPr id="192" name="Group"/>
          <p:cNvGrpSpPr/>
          <p:nvPr/>
        </p:nvGrpSpPr>
        <p:grpSpPr>
          <a:xfrm>
            <a:off x="10803466" y="8358293"/>
            <a:ext cx="1176304" cy="970846"/>
            <a:chOff x="0" y="0"/>
            <a:chExt cx="1176302" cy="970844"/>
          </a:xfrm>
        </p:grpSpPr>
        <p:sp>
          <p:nvSpPr>
            <p:cNvPr id="184" name="Rectangle"/>
            <p:cNvSpPr/>
            <p:nvPr/>
          </p:nvSpPr>
          <p:spPr>
            <a:xfrm>
              <a:off x="0" y="0"/>
              <a:ext cx="1176303" cy="970845"/>
            </a:xfrm>
            <a:prstGeom prst="rect">
              <a:avLst/>
            </a:prstGeom>
            <a:solidFill>
              <a:srgbClr val="4F81BD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b="0" sz="22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85" name="Shape"/>
            <p:cNvSpPr/>
            <p:nvPr/>
          </p:nvSpPr>
          <p:spPr>
            <a:xfrm>
              <a:off x="0" y="-1"/>
              <a:ext cx="1176303" cy="60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1114" y="21600"/>
                  </a:lnTo>
                  <a:lnTo>
                    <a:pt x="20486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729ACA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b="0" sz="22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86" name="Shape"/>
            <p:cNvSpPr/>
            <p:nvPr/>
          </p:nvSpPr>
          <p:spPr>
            <a:xfrm>
              <a:off x="0" y="0"/>
              <a:ext cx="60679" cy="970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1350"/>
                  </a:lnTo>
                  <a:lnTo>
                    <a:pt x="21600" y="2025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95B3D7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b="0" sz="22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87" name="Shape"/>
            <p:cNvSpPr/>
            <p:nvPr/>
          </p:nvSpPr>
          <p:spPr>
            <a:xfrm>
              <a:off x="1115624" y="0"/>
              <a:ext cx="60679" cy="970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0" y="1350"/>
                  </a:lnTo>
                  <a:lnTo>
                    <a:pt x="0" y="2025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2F4D71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b="0" sz="22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88" name="Shape"/>
            <p:cNvSpPr/>
            <p:nvPr/>
          </p:nvSpPr>
          <p:spPr>
            <a:xfrm>
              <a:off x="0" y="910166"/>
              <a:ext cx="1176303" cy="60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20486" y="0"/>
                  </a:lnTo>
                  <a:lnTo>
                    <a:pt x="1114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3F6797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b="0" sz="22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89" name="Shape"/>
            <p:cNvSpPr/>
            <p:nvPr/>
          </p:nvSpPr>
          <p:spPr>
            <a:xfrm>
              <a:off x="284782" y="182033"/>
              <a:ext cx="606783" cy="606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lnTo>
                    <a:pt x="0" y="10800"/>
                  </a:lnTo>
                  <a:lnTo>
                    <a:pt x="2699" y="10800"/>
                  </a:lnTo>
                  <a:lnTo>
                    <a:pt x="2699" y="21600"/>
                  </a:lnTo>
                  <a:lnTo>
                    <a:pt x="18899" y="21600"/>
                  </a:lnTo>
                  <a:lnTo>
                    <a:pt x="18899" y="10800"/>
                  </a:lnTo>
                  <a:lnTo>
                    <a:pt x="21600" y="10800"/>
                  </a:lnTo>
                  <a:lnTo>
                    <a:pt x="17549" y="6750"/>
                  </a:lnTo>
                  <a:lnTo>
                    <a:pt x="17549" y="1350"/>
                  </a:lnTo>
                  <a:lnTo>
                    <a:pt x="14850" y="1350"/>
                  </a:lnTo>
                  <a:lnTo>
                    <a:pt x="14850" y="4050"/>
                  </a:lnTo>
                  <a:close/>
                </a:path>
              </a:pathLst>
            </a:custGeom>
            <a:solidFill>
              <a:srgbClr val="2F4D71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b="0" sz="22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90" name="Shape"/>
            <p:cNvSpPr/>
            <p:nvPr/>
          </p:nvSpPr>
          <p:spPr>
            <a:xfrm>
              <a:off x="360608" y="485422"/>
              <a:ext cx="455087" cy="303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21600"/>
                  </a:lnTo>
                  <a:lnTo>
                    <a:pt x="9001" y="21600"/>
                  </a:lnTo>
                  <a:lnTo>
                    <a:pt x="9001" y="10800"/>
                  </a:lnTo>
                  <a:lnTo>
                    <a:pt x="12599" y="10800"/>
                  </a:lnTo>
                  <a:lnTo>
                    <a:pt x="12599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F6797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b="0" sz="22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91" name="Shape"/>
            <p:cNvSpPr/>
            <p:nvPr/>
          </p:nvSpPr>
          <p:spPr>
            <a:xfrm>
              <a:off x="701933" y="219968"/>
              <a:ext cx="75827" cy="151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797"/>
                  </a:moveTo>
                  <a:lnTo>
                    <a:pt x="0" y="0"/>
                  </a:ln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3F6797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b="0" sz="22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</p:grpSp>
      <p:pic>
        <p:nvPicPr>
          <p:cNvPr id="193" name="http://cdn2.spiegel.de/images/image-171921-panoV9free-gmcm.jpg" descr="http://cdn2.spiegel.de/images/image-171921-panoV9free-gmc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099733" y="2838026"/>
            <a:ext cx="8089619" cy="389015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Title"/>
          <p:cNvSpPr txBox="1"/>
          <p:nvPr>
            <p:ph type="title" idx="4294967295"/>
          </p:nvPr>
        </p:nvSpPr>
        <p:spPr>
          <a:xfrm>
            <a:off x="512515" y="1025031"/>
            <a:ext cx="8701477" cy="1282418"/>
          </a:xfrm>
          <a:prstGeom prst="rect">
            <a:avLst/>
          </a:prstGeom>
        </p:spPr>
        <p:txBody>
          <a:bodyPr lIns="0" tIns="0" rIns="0" bIns="0" anchor="t"/>
          <a:lstStyle>
            <a:lvl1pPr algn="l" defTabSz="1300480">
              <a:lnSpc>
                <a:spcPts val="4400"/>
              </a:lnSpc>
              <a:defRPr b="1" sz="4600">
                <a:solidFill>
                  <a:srgbClr val="37424A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 </a:t>
            </a:r>
          </a:p>
        </p:txBody>
      </p:sp>
      <p:sp>
        <p:nvSpPr>
          <p:cNvPr id="196" name="Do you like being the centre of attention?…"/>
          <p:cNvSpPr txBox="1"/>
          <p:nvPr>
            <p:ph type="body" sz="half" idx="4294967295"/>
          </p:nvPr>
        </p:nvSpPr>
        <p:spPr>
          <a:xfrm>
            <a:off x="356728" y="2009422"/>
            <a:ext cx="10241282" cy="4095610"/>
          </a:xfrm>
          <a:prstGeom prst="rect">
            <a:avLst/>
          </a:prstGeom>
        </p:spPr>
        <p:txBody>
          <a:bodyPr lIns="0" tIns="0" rIns="0" bIns="0" anchor="t"/>
          <a:lstStyle/>
          <a:p>
            <a:pPr marL="201686" indent="-201686" defTabSz="988364">
              <a:lnSpc>
                <a:spcPts val="1500"/>
              </a:lnSpc>
              <a:spcBef>
                <a:spcPts val="1500"/>
              </a:spcBef>
              <a:buClr>
                <a:srgbClr val="996633"/>
              </a:buClr>
              <a:buSzPct val="100000"/>
              <a:buFont typeface="Arial"/>
              <a:defRPr sz="2584">
                <a:solidFill>
                  <a:srgbClr val="33CC3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Do you like being the centre of attention?</a:t>
            </a:r>
          </a:p>
          <a:p>
            <a:pPr marL="201686" indent="-201686" defTabSz="988364">
              <a:lnSpc>
                <a:spcPts val="1500"/>
              </a:lnSpc>
              <a:spcBef>
                <a:spcPts val="1500"/>
              </a:spcBef>
              <a:buClr>
                <a:srgbClr val="996633"/>
              </a:buClr>
              <a:buSzPct val="100000"/>
              <a:buFont typeface="Arial"/>
              <a:defRPr sz="2584">
                <a:solidFill>
                  <a:srgbClr val="33CC33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marL="201686" indent="-201686" defTabSz="988364">
              <a:lnSpc>
                <a:spcPts val="1500"/>
              </a:lnSpc>
              <a:spcBef>
                <a:spcPts val="1500"/>
              </a:spcBef>
              <a:buClr>
                <a:srgbClr val="996633"/>
              </a:buClr>
              <a:buSzPct val="100000"/>
              <a:buFont typeface="Arial"/>
              <a:defRPr sz="2584">
                <a:solidFill>
                  <a:srgbClr val="33CC3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Are you artistic?</a:t>
            </a:r>
          </a:p>
          <a:p>
            <a:pPr marL="201686" indent="-201686" defTabSz="988364">
              <a:lnSpc>
                <a:spcPts val="1500"/>
              </a:lnSpc>
              <a:spcBef>
                <a:spcPts val="1500"/>
              </a:spcBef>
              <a:buClr>
                <a:srgbClr val="996633"/>
              </a:buClr>
              <a:buSzPct val="100000"/>
              <a:buFont typeface="Arial"/>
              <a:defRPr sz="2584">
                <a:solidFill>
                  <a:srgbClr val="33CC33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marL="201686" indent="-201686" defTabSz="988364">
              <a:lnSpc>
                <a:spcPts val="1500"/>
              </a:lnSpc>
              <a:spcBef>
                <a:spcPts val="1500"/>
              </a:spcBef>
              <a:buClr>
                <a:srgbClr val="996633"/>
              </a:buClr>
              <a:buSzPct val="100000"/>
              <a:buFont typeface="Arial"/>
              <a:defRPr sz="2584">
                <a:solidFill>
                  <a:srgbClr val="33CC3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Are you fit and strong?</a:t>
            </a:r>
          </a:p>
          <a:p>
            <a:pPr marL="201686" indent="-201686" defTabSz="988364">
              <a:lnSpc>
                <a:spcPts val="1500"/>
              </a:lnSpc>
              <a:spcBef>
                <a:spcPts val="1500"/>
              </a:spcBef>
              <a:buClr>
                <a:srgbClr val="996633"/>
              </a:buClr>
              <a:buSzPct val="100000"/>
              <a:buFont typeface="Arial"/>
              <a:defRPr sz="2584">
                <a:solidFill>
                  <a:srgbClr val="33CC33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marL="201686" indent="-201686" defTabSz="988364">
              <a:lnSpc>
                <a:spcPts val="1500"/>
              </a:lnSpc>
              <a:spcBef>
                <a:spcPts val="1500"/>
              </a:spcBef>
              <a:buClr>
                <a:srgbClr val="996633"/>
              </a:buClr>
              <a:buSzPct val="100000"/>
              <a:buFont typeface="Arial"/>
              <a:defRPr sz="2584">
                <a:solidFill>
                  <a:srgbClr val="33CC3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Would you like working with other people?</a:t>
            </a:r>
          </a:p>
          <a:p>
            <a:pPr marL="201686" indent="-201686" defTabSz="988364">
              <a:lnSpc>
                <a:spcPts val="1500"/>
              </a:lnSpc>
              <a:spcBef>
                <a:spcPts val="1500"/>
              </a:spcBef>
              <a:buClr>
                <a:srgbClr val="996633"/>
              </a:buClr>
              <a:buSzPct val="100000"/>
              <a:buFont typeface="Arial"/>
              <a:defRPr sz="2584">
                <a:solidFill>
                  <a:srgbClr val="33CC33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marL="201686" indent="-201686" defTabSz="988364">
              <a:lnSpc>
                <a:spcPts val="1500"/>
              </a:lnSpc>
              <a:spcBef>
                <a:spcPts val="1500"/>
              </a:spcBef>
              <a:buClr>
                <a:srgbClr val="996633"/>
              </a:buClr>
              <a:buSzPct val="100000"/>
              <a:buFont typeface="Arial"/>
              <a:defRPr sz="2584">
                <a:solidFill>
                  <a:srgbClr val="33CC3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Do you have a healthy diet?</a:t>
            </a:r>
          </a:p>
          <a:p>
            <a:pPr marL="201686" indent="-201686" defTabSz="988364">
              <a:lnSpc>
                <a:spcPts val="1500"/>
              </a:lnSpc>
              <a:spcBef>
                <a:spcPts val="1500"/>
              </a:spcBef>
              <a:buClr>
                <a:srgbClr val="996633"/>
              </a:buClr>
              <a:buSzPct val="100000"/>
              <a:buFont typeface="Arial"/>
              <a:defRPr sz="2584">
                <a:solidFill>
                  <a:srgbClr val="33CC33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marL="201686" indent="-201686" defTabSz="988364">
              <a:lnSpc>
                <a:spcPts val="1500"/>
              </a:lnSpc>
              <a:spcBef>
                <a:spcPts val="1500"/>
              </a:spcBef>
              <a:buClr>
                <a:srgbClr val="996633"/>
              </a:buClr>
              <a:buSzPct val="100000"/>
              <a:buFont typeface="Arial"/>
              <a:defRPr sz="2584">
                <a:solidFill>
                  <a:srgbClr val="33CC3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Are you good at expressing yourself?</a:t>
            </a:r>
          </a:p>
        </p:txBody>
      </p:sp>
      <p:sp>
        <p:nvSpPr>
          <p:cNvPr id="197" name="Shape"/>
          <p:cNvSpPr/>
          <p:nvPr/>
        </p:nvSpPr>
        <p:spPr>
          <a:xfrm>
            <a:off x="10701867" y="7744177"/>
            <a:ext cx="1469812" cy="14020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8250"/>
                </a:moveTo>
                <a:lnTo>
                  <a:pt x="8251" y="8251"/>
                </a:lnTo>
                <a:lnTo>
                  <a:pt x="10800" y="0"/>
                </a:lnTo>
                <a:lnTo>
                  <a:pt x="13349" y="8251"/>
                </a:lnTo>
                <a:lnTo>
                  <a:pt x="21600" y="8250"/>
                </a:lnTo>
                <a:lnTo>
                  <a:pt x="14925" y="13350"/>
                </a:lnTo>
                <a:lnTo>
                  <a:pt x="17475" y="21600"/>
                </a:lnTo>
                <a:lnTo>
                  <a:pt x="10800" y="16501"/>
                </a:lnTo>
                <a:lnTo>
                  <a:pt x="4125" y="21600"/>
                </a:lnTo>
                <a:lnTo>
                  <a:pt x="6675" y="13350"/>
                </a:lnTo>
                <a:lnTo>
                  <a:pt x="0" y="8250"/>
                </a:lnTo>
                <a:close/>
              </a:path>
            </a:pathLst>
          </a:custGeom>
          <a:solidFill>
            <a:srgbClr val="BFBFBF"/>
          </a:solidFill>
          <a:ln w="12700">
            <a:solidFill>
              <a:srgbClr val="000000"/>
            </a:solidFill>
            <a:miter/>
          </a:ln>
        </p:spPr>
        <p:txBody>
          <a:bodyPr lIns="65023" tIns="65023" rIns="65023" bIns="65023" anchor="ctr"/>
          <a:lstStyle/>
          <a:p>
            <a:pPr algn="l" defTabSz="1300480">
              <a:defRPr b="0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98" name="6"/>
          <p:cNvSpPr txBox="1"/>
          <p:nvPr/>
        </p:nvSpPr>
        <p:spPr>
          <a:xfrm>
            <a:off x="11279326" y="8256693"/>
            <a:ext cx="484228" cy="4509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4944" tIns="64944" rIns="64944" bIns="64944">
            <a:spAutoFit/>
          </a:bodyPr>
          <a:lstStyle>
            <a:lvl1pPr algn="l" defTabSz="1133404">
              <a:spcBef>
                <a:spcPts val="1300"/>
              </a:spcBef>
              <a:defRPr b="0" sz="2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6</a:t>
            </a:r>
          </a:p>
        </p:txBody>
      </p:sp>
      <p:grpSp>
        <p:nvGrpSpPr>
          <p:cNvPr id="207" name="Group"/>
          <p:cNvGrpSpPr/>
          <p:nvPr/>
        </p:nvGrpSpPr>
        <p:grpSpPr>
          <a:xfrm>
            <a:off x="9676835" y="781191"/>
            <a:ext cx="1176303" cy="970845"/>
            <a:chOff x="0" y="0"/>
            <a:chExt cx="1176302" cy="970844"/>
          </a:xfrm>
        </p:grpSpPr>
        <p:sp>
          <p:nvSpPr>
            <p:cNvPr id="199" name="Rectangle"/>
            <p:cNvSpPr/>
            <p:nvPr/>
          </p:nvSpPr>
          <p:spPr>
            <a:xfrm>
              <a:off x="0" y="0"/>
              <a:ext cx="1176303" cy="970845"/>
            </a:xfrm>
            <a:prstGeom prst="rect">
              <a:avLst/>
            </a:prstGeom>
            <a:solidFill>
              <a:srgbClr val="4F81BD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b="0" sz="22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00" name="Shape"/>
            <p:cNvSpPr/>
            <p:nvPr/>
          </p:nvSpPr>
          <p:spPr>
            <a:xfrm>
              <a:off x="0" y="-1"/>
              <a:ext cx="1176303" cy="60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1114" y="21600"/>
                  </a:lnTo>
                  <a:lnTo>
                    <a:pt x="20486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729ACA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b="0" sz="22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01" name="Shape"/>
            <p:cNvSpPr/>
            <p:nvPr/>
          </p:nvSpPr>
          <p:spPr>
            <a:xfrm>
              <a:off x="0" y="0"/>
              <a:ext cx="60679" cy="970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1350"/>
                  </a:lnTo>
                  <a:lnTo>
                    <a:pt x="21600" y="2025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95B3D7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b="0" sz="22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02" name="Shape"/>
            <p:cNvSpPr/>
            <p:nvPr/>
          </p:nvSpPr>
          <p:spPr>
            <a:xfrm>
              <a:off x="1115624" y="0"/>
              <a:ext cx="60679" cy="970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0" y="1350"/>
                  </a:lnTo>
                  <a:lnTo>
                    <a:pt x="0" y="2025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2F4D71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b="0" sz="22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03" name="Shape"/>
            <p:cNvSpPr/>
            <p:nvPr/>
          </p:nvSpPr>
          <p:spPr>
            <a:xfrm>
              <a:off x="0" y="910166"/>
              <a:ext cx="1176303" cy="60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20486" y="0"/>
                  </a:lnTo>
                  <a:lnTo>
                    <a:pt x="1114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3F6797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b="0" sz="22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04" name="Shape"/>
            <p:cNvSpPr/>
            <p:nvPr/>
          </p:nvSpPr>
          <p:spPr>
            <a:xfrm>
              <a:off x="284782" y="182033"/>
              <a:ext cx="606783" cy="606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lnTo>
                    <a:pt x="0" y="10800"/>
                  </a:lnTo>
                  <a:lnTo>
                    <a:pt x="2699" y="10800"/>
                  </a:lnTo>
                  <a:lnTo>
                    <a:pt x="2699" y="21600"/>
                  </a:lnTo>
                  <a:lnTo>
                    <a:pt x="18899" y="21600"/>
                  </a:lnTo>
                  <a:lnTo>
                    <a:pt x="18899" y="10800"/>
                  </a:lnTo>
                  <a:lnTo>
                    <a:pt x="21600" y="10800"/>
                  </a:lnTo>
                  <a:lnTo>
                    <a:pt x="17549" y="6750"/>
                  </a:lnTo>
                  <a:lnTo>
                    <a:pt x="17549" y="1350"/>
                  </a:lnTo>
                  <a:lnTo>
                    <a:pt x="14850" y="1350"/>
                  </a:lnTo>
                  <a:lnTo>
                    <a:pt x="14850" y="4050"/>
                  </a:lnTo>
                  <a:close/>
                </a:path>
              </a:pathLst>
            </a:custGeom>
            <a:solidFill>
              <a:srgbClr val="2F4D71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b="0" sz="22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05" name="Shape"/>
            <p:cNvSpPr/>
            <p:nvPr/>
          </p:nvSpPr>
          <p:spPr>
            <a:xfrm>
              <a:off x="360608" y="485422"/>
              <a:ext cx="455087" cy="303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21600"/>
                  </a:lnTo>
                  <a:lnTo>
                    <a:pt x="9001" y="21600"/>
                  </a:lnTo>
                  <a:lnTo>
                    <a:pt x="9001" y="10800"/>
                  </a:lnTo>
                  <a:lnTo>
                    <a:pt x="12599" y="10800"/>
                  </a:lnTo>
                  <a:lnTo>
                    <a:pt x="12599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F6797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b="0" sz="22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06" name="Shape"/>
            <p:cNvSpPr/>
            <p:nvPr/>
          </p:nvSpPr>
          <p:spPr>
            <a:xfrm>
              <a:off x="701933" y="219968"/>
              <a:ext cx="75827" cy="151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797"/>
                  </a:moveTo>
                  <a:lnTo>
                    <a:pt x="0" y="0"/>
                  </a:ln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3F6797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b="0" sz="22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1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19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96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Ballet Dancer"/>
          <p:cNvSpPr txBox="1"/>
          <p:nvPr>
            <p:ph type="title" idx="4294967295"/>
          </p:nvPr>
        </p:nvSpPr>
        <p:spPr>
          <a:xfrm>
            <a:off x="512515" y="1025031"/>
            <a:ext cx="8701477" cy="1282418"/>
          </a:xfrm>
          <a:prstGeom prst="rect">
            <a:avLst/>
          </a:prstGeom>
        </p:spPr>
        <p:txBody>
          <a:bodyPr lIns="0" tIns="0" rIns="0" bIns="0" anchor="t"/>
          <a:lstStyle/>
          <a:p>
            <a:pPr defTabSz="1300480">
              <a:lnSpc>
                <a:spcPts val="4400"/>
              </a:lnSpc>
              <a:defRPr b="1" sz="4600">
                <a:solidFill>
                  <a:srgbClr val="37424A"/>
                </a:solidFill>
                <a:latin typeface="Arial"/>
                <a:ea typeface="Arial"/>
                <a:cs typeface="Arial"/>
                <a:sym typeface="Arial"/>
              </a:defRPr>
            </a:pPr>
            <a:br/>
            <a:r>
              <a:t>Ballet Dancer</a:t>
            </a:r>
          </a:p>
        </p:txBody>
      </p:sp>
      <p:sp>
        <p:nvSpPr>
          <p:cNvPr id="210" name="Body"/>
          <p:cNvSpPr txBox="1"/>
          <p:nvPr>
            <p:ph type="body" sz="half" idx="4294967295"/>
          </p:nvPr>
        </p:nvSpPr>
        <p:spPr>
          <a:xfrm>
            <a:off x="512515" y="2560319"/>
            <a:ext cx="4863254" cy="6143415"/>
          </a:xfrm>
          <a:prstGeom prst="rect">
            <a:avLst/>
          </a:prstGeom>
        </p:spPr>
        <p:txBody>
          <a:bodyPr lIns="0" tIns="0" rIns="0" bIns="0" anchor="t"/>
          <a:lstStyle>
            <a:lvl1pPr marL="266417" indent="-266417" defTabSz="1300480">
              <a:lnSpc>
                <a:spcPts val="1900"/>
              </a:lnSpc>
              <a:spcBef>
                <a:spcPts val="1900"/>
              </a:spcBef>
              <a:buSzTx/>
              <a:buNone/>
              <a:defRPr sz="1600">
                <a:solidFill>
                  <a:srgbClr val="37424A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 </a:t>
            </a:r>
          </a:p>
        </p:txBody>
      </p:sp>
      <p:grpSp>
        <p:nvGrpSpPr>
          <p:cNvPr id="219" name="Group"/>
          <p:cNvGrpSpPr/>
          <p:nvPr/>
        </p:nvGrpSpPr>
        <p:grpSpPr>
          <a:xfrm>
            <a:off x="10803466" y="8358293"/>
            <a:ext cx="1176304" cy="970846"/>
            <a:chOff x="0" y="0"/>
            <a:chExt cx="1176302" cy="970844"/>
          </a:xfrm>
        </p:grpSpPr>
        <p:sp>
          <p:nvSpPr>
            <p:cNvPr id="211" name="Rectangle"/>
            <p:cNvSpPr/>
            <p:nvPr/>
          </p:nvSpPr>
          <p:spPr>
            <a:xfrm>
              <a:off x="0" y="0"/>
              <a:ext cx="1176303" cy="970845"/>
            </a:xfrm>
            <a:prstGeom prst="rect">
              <a:avLst/>
            </a:prstGeom>
            <a:solidFill>
              <a:srgbClr val="4F81BD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b="0" sz="22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12" name="Shape"/>
            <p:cNvSpPr/>
            <p:nvPr/>
          </p:nvSpPr>
          <p:spPr>
            <a:xfrm>
              <a:off x="0" y="-1"/>
              <a:ext cx="1176303" cy="60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1114" y="21600"/>
                  </a:lnTo>
                  <a:lnTo>
                    <a:pt x="20486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729ACA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b="0" sz="22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13" name="Shape"/>
            <p:cNvSpPr/>
            <p:nvPr/>
          </p:nvSpPr>
          <p:spPr>
            <a:xfrm>
              <a:off x="0" y="0"/>
              <a:ext cx="60679" cy="970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1350"/>
                  </a:lnTo>
                  <a:lnTo>
                    <a:pt x="21600" y="2025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95B3D7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b="0" sz="22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14" name="Shape"/>
            <p:cNvSpPr/>
            <p:nvPr/>
          </p:nvSpPr>
          <p:spPr>
            <a:xfrm>
              <a:off x="1115624" y="0"/>
              <a:ext cx="60679" cy="970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0" y="1350"/>
                  </a:lnTo>
                  <a:lnTo>
                    <a:pt x="0" y="2025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2F4D71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b="0" sz="22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15" name="Shape"/>
            <p:cNvSpPr/>
            <p:nvPr/>
          </p:nvSpPr>
          <p:spPr>
            <a:xfrm>
              <a:off x="0" y="910166"/>
              <a:ext cx="1176303" cy="60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20486" y="0"/>
                  </a:lnTo>
                  <a:lnTo>
                    <a:pt x="1114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3F6797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b="0" sz="22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16" name="Shape"/>
            <p:cNvSpPr/>
            <p:nvPr/>
          </p:nvSpPr>
          <p:spPr>
            <a:xfrm>
              <a:off x="284782" y="182033"/>
              <a:ext cx="606783" cy="606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lnTo>
                    <a:pt x="0" y="10800"/>
                  </a:lnTo>
                  <a:lnTo>
                    <a:pt x="2699" y="10800"/>
                  </a:lnTo>
                  <a:lnTo>
                    <a:pt x="2699" y="21600"/>
                  </a:lnTo>
                  <a:lnTo>
                    <a:pt x="18899" y="21600"/>
                  </a:lnTo>
                  <a:lnTo>
                    <a:pt x="18899" y="10800"/>
                  </a:lnTo>
                  <a:lnTo>
                    <a:pt x="21600" y="10800"/>
                  </a:lnTo>
                  <a:lnTo>
                    <a:pt x="17549" y="6750"/>
                  </a:lnTo>
                  <a:lnTo>
                    <a:pt x="17549" y="1350"/>
                  </a:lnTo>
                  <a:lnTo>
                    <a:pt x="14850" y="1350"/>
                  </a:lnTo>
                  <a:lnTo>
                    <a:pt x="14850" y="4050"/>
                  </a:lnTo>
                  <a:close/>
                </a:path>
              </a:pathLst>
            </a:custGeom>
            <a:solidFill>
              <a:srgbClr val="2F4D71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b="0" sz="22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17" name="Shape"/>
            <p:cNvSpPr/>
            <p:nvPr/>
          </p:nvSpPr>
          <p:spPr>
            <a:xfrm>
              <a:off x="360608" y="485422"/>
              <a:ext cx="455087" cy="303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21600"/>
                  </a:lnTo>
                  <a:lnTo>
                    <a:pt x="9001" y="21600"/>
                  </a:lnTo>
                  <a:lnTo>
                    <a:pt x="9001" y="10800"/>
                  </a:lnTo>
                  <a:lnTo>
                    <a:pt x="12599" y="10800"/>
                  </a:lnTo>
                  <a:lnTo>
                    <a:pt x="12599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F6797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b="0" sz="22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18" name="Shape"/>
            <p:cNvSpPr/>
            <p:nvPr/>
          </p:nvSpPr>
          <p:spPr>
            <a:xfrm>
              <a:off x="701933" y="219968"/>
              <a:ext cx="75827" cy="151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797"/>
                  </a:moveTo>
                  <a:lnTo>
                    <a:pt x="0" y="0"/>
                  </a:ln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3F6797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b="0" sz="22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</p:grpSp>
      <p:pic>
        <p:nvPicPr>
          <p:cNvPr id="220" name="Ballet Lessons in Rockland County NY" descr="Ballet Lessons in Rockland County NY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08391" y="2930595"/>
            <a:ext cx="4876801" cy="453813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