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5" r:id="rId14"/>
    <p:sldId id="266" r:id="rId15"/>
    <p:sldId id="271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medicportal.com/application-guide/ukcat/ukcat-faqs/#q1jump" TargetMode="External"/><Relationship Id="rId2" Type="http://schemas.openxmlformats.org/officeDocument/2006/relationships/hyperlink" Target="https://www.themedicportal.com/application-guide/bma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x.ac.uk/admissions/undergraduate/applying-to-oxford/guide/admissions-tests" TargetMode="External"/><Relationship Id="rId4" Type="http://schemas.openxmlformats.org/officeDocument/2006/relationships/hyperlink" Target="https://www.undergraduate.study.cam.ac.uk/applying/admission-assessment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as.com/undergraduate/ucas-undergraduate-apply-and-trac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S6 Experience</a:t>
            </a:r>
            <a:br>
              <a:rPr lang="en-GB" dirty="0" smtClean="0"/>
            </a:br>
            <a:r>
              <a:rPr lang="en-GB" dirty="0"/>
              <a:t>&amp;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Moving </a:t>
            </a:r>
            <a:r>
              <a:rPr lang="en-GB" dirty="0" smtClean="0"/>
              <a:t>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S6 June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1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organised – </a:t>
            </a:r>
            <a:r>
              <a:rPr lang="en-GB" dirty="0" smtClean="0"/>
              <a:t>reference request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95425" y="2950369"/>
            <a:ext cx="920115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20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organised – </a:t>
            </a:r>
            <a:r>
              <a:rPr lang="en-GB" dirty="0" smtClean="0"/>
              <a:t>support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82112" y="1745430"/>
            <a:ext cx="5971032" cy="478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1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organised – </a:t>
            </a:r>
            <a:r>
              <a:rPr lang="en-GB" dirty="0" smtClean="0"/>
              <a:t>support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83414" y="1889760"/>
            <a:ext cx="7292106" cy="454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52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organised – </a:t>
            </a:r>
            <a:r>
              <a:rPr lang="en-GB" dirty="0" smtClean="0"/>
              <a:t>meeting deadlines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44285" y="1691640"/>
            <a:ext cx="7888436" cy="46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21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591" y="344197"/>
            <a:ext cx="10364451" cy="1596177"/>
          </a:xfrm>
        </p:spPr>
        <p:txBody>
          <a:bodyPr/>
          <a:lstStyle/>
          <a:p>
            <a:r>
              <a:rPr lang="en-GB" dirty="0"/>
              <a:t>Getting organised – </a:t>
            </a:r>
            <a:r>
              <a:rPr lang="en-GB" dirty="0" smtClean="0"/>
              <a:t>meeting deadlines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34640" y="1533531"/>
            <a:ext cx="6548355" cy="511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57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Assessments to consider</a:t>
            </a:r>
            <a:br>
              <a:rPr lang="en-GB" dirty="0" smtClean="0"/>
            </a:br>
            <a:r>
              <a:rPr lang="en-GB" dirty="0" smtClean="0"/>
              <a:t>student responsibility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BMAT (Biomedical admissions test)</a:t>
            </a:r>
            <a:r>
              <a:rPr lang="en-GB" dirty="0"/>
              <a:t> </a:t>
            </a:r>
            <a:r>
              <a:rPr lang="en-GB" dirty="0" smtClean="0"/>
              <a:t>- aptitude </a:t>
            </a:r>
            <a:r>
              <a:rPr lang="en-GB" dirty="0"/>
              <a:t>test required by a handful of medical, dental and </a:t>
            </a:r>
            <a:r>
              <a:rPr lang="en-GB" dirty="0" smtClean="0"/>
              <a:t>veterinary </a:t>
            </a:r>
            <a:r>
              <a:rPr lang="en-GB" dirty="0"/>
              <a:t>schools</a:t>
            </a:r>
            <a:endParaRPr lang="en-GB" dirty="0" smtClean="0"/>
          </a:p>
          <a:p>
            <a:r>
              <a:rPr lang="en-GB" dirty="0">
                <a:hlinkClick r:id="rId2"/>
              </a:rPr>
              <a:t>https://www.themedicportal.com/application-guide/bmat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r>
              <a:rPr lang="en-GB" dirty="0" smtClean="0"/>
              <a:t>UKCAT - </a:t>
            </a:r>
            <a:r>
              <a:rPr lang="en-GB" dirty="0"/>
              <a:t>admissions test </a:t>
            </a:r>
            <a:r>
              <a:rPr lang="en-GB" dirty="0" smtClean="0"/>
              <a:t>to </a:t>
            </a:r>
            <a:r>
              <a:rPr lang="en-GB" dirty="0"/>
              <a:t>assess students’ suitability to study medicine</a:t>
            </a:r>
            <a:endParaRPr lang="en-GB" dirty="0" smtClean="0"/>
          </a:p>
          <a:p>
            <a:r>
              <a:rPr lang="en-GB" dirty="0">
                <a:hlinkClick r:id="rId3"/>
              </a:rPr>
              <a:t>https</a:t>
            </a:r>
            <a:r>
              <a:rPr lang="en-GB" dirty="0" smtClean="0">
                <a:hlinkClick r:id="rId3"/>
              </a:rPr>
              <a:t>://www.themedicportal.com/application-guide/ukcat/ukcat-faqs</a:t>
            </a:r>
            <a:r>
              <a:rPr lang="en-GB" dirty="0">
                <a:hlinkClick r:id="rId3"/>
              </a:rPr>
              <a:t>/#</a:t>
            </a:r>
            <a:r>
              <a:rPr lang="en-GB" dirty="0" smtClean="0">
                <a:hlinkClick r:id="rId3"/>
              </a:rPr>
              <a:t>q1jump</a:t>
            </a:r>
            <a:endParaRPr lang="en-GB" dirty="0" smtClean="0"/>
          </a:p>
          <a:p>
            <a:r>
              <a:rPr lang="en-GB" dirty="0" smtClean="0"/>
              <a:t>CAMBRIDGE</a:t>
            </a:r>
          </a:p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www.undergraduate.study.cam.ac.uk/applying/admission-assessments</a:t>
            </a:r>
            <a:endParaRPr lang="en-GB" dirty="0" smtClean="0"/>
          </a:p>
          <a:p>
            <a:r>
              <a:rPr lang="en-GB" dirty="0" smtClean="0"/>
              <a:t>Oxford</a:t>
            </a:r>
          </a:p>
          <a:p>
            <a:r>
              <a:rPr lang="en-GB" dirty="0">
                <a:hlinkClick r:id="rId5"/>
              </a:rPr>
              <a:t>http://www.ox.ac.uk/admissions/undergraduate/applying-to-oxford/guide/admissions-tests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89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 started ….. early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83745" y="2575560"/>
            <a:ext cx="10945247" cy="163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6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How to use </a:t>
            </a:r>
            <a:r>
              <a:rPr lang="en-GB" dirty="0" err="1" smtClean="0"/>
              <a:t>ucas</a:t>
            </a:r>
            <a:endParaRPr lang="en-GB" dirty="0" smtClean="0"/>
          </a:p>
          <a:p>
            <a:r>
              <a:rPr lang="en-GB" dirty="0" smtClean="0"/>
              <a:t>Timelines</a:t>
            </a:r>
          </a:p>
          <a:p>
            <a:r>
              <a:rPr lang="en-GB" dirty="0" smtClean="0"/>
              <a:t>Pupil info sheet</a:t>
            </a:r>
          </a:p>
          <a:p>
            <a:r>
              <a:rPr lang="en-GB" dirty="0" smtClean="0"/>
              <a:t>Reference request slip</a:t>
            </a:r>
          </a:p>
          <a:p>
            <a:r>
              <a:rPr lang="en-GB" dirty="0" smtClean="0"/>
              <a:t>Personal statement guide</a:t>
            </a:r>
          </a:p>
          <a:p>
            <a:r>
              <a:rPr lang="en-GB" dirty="0" smtClean="0"/>
              <a:t>Sign up to personal statement workshops</a:t>
            </a:r>
          </a:p>
          <a:p>
            <a:r>
              <a:rPr lang="en-GB" dirty="0" smtClean="0"/>
              <a:t>Get writing!</a:t>
            </a:r>
          </a:p>
          <a:p>
            <a:r>
              <a:rPr lang="en-GB" dirty="0" smtClean="0"/>
              <a:t>Electronic copies will be emailed to parents/carers </a:t>
            </a:r>
            <a:r>
              <a:rPr lang="en-GB" dirty="0" smtClean="0"/>
              <a:t>to </a:t>
            </a:r>
            <a:r>
              <a:rPr lang="en-GB" dirty="0" smtClean="0"/>
              <a:t>access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77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S6 PD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/>
              <a:t>Purpose</a:t>
            </a:r>
          </a:p>
          <a:p>
            <a:r>
              <a:rPr lang="en-GB" dirty="0"/>
              <a:t>To enhance current skills</a:t>
            </a:r>
          </a:p>
          <a:p>
            <a:r>
              <a:rPr lang="en-GB" dirty="0"/>
              <a:t>To develop new skills</a:t>
            </a:r>
          </a:p>
          <a:p>
            <a:r>
              <a:rPr lang="en-GB" dirty="0"/>
              <a:t>To gain new experiences</a:t>
            </a:r>
          </a:p>
          <a:p>
            <a:r>
              <a:rPr lang="en-GB" dirty="0"/>
              <a:t>To build resilience</a:t>
            </a:r>
          </a:p>
          <a:p>
            <a:r>
              <a:rPr lang="en-GB" dirty="0"/>
              <a:t>Gain Saltire Award</a:t>
            </a: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GB" b="1" dirty="0">
                <a:latin typeface="Tw Cen MT" panose="020B0602020104020603" pitchFamily="34" charset="0"/>
                <a:cs typeface="Times New Roman" panose="02020603050405020304" pitchFamily="18" charset="0"/>
              </a:rPr>
              <a:t>Expectations</a:t>
            </a:r>
          </a:p>
          <a:p>
            <a:pPr>
              <a:defRPr/>
            </a:pPr>
            <a:r>
              <a:rPr lang="en-GB" dirty="0">
                <a:latin typeface="Tw Cen MT" panose="020B0602020104020603" pitchFamily="34" charset="0"/>
                <a:cs typeface="Times New Roman" panose="02020603050405020304" pitchFamily="18" charset="0"/>
              </a:rPr>
              <a:t>Commitment</a:t>
            </a:r>
          </a:p>
          <a:p>
            <a:pPr>
              <a:defRPr/>
            </a:pPr>
            <a:r>
              <a:rPr lang="en-GB" dirty="0">
                <a:latin typeface="Tw Cen MT" panose="020B0602020104020603" pitchFamily="34" charset="0"/>
                <a:cs typeface="Times New Roman" panose="02020603050405020304" pitchFamily="18" charset="0"/>
              </a:rPr>
              <a:t>Responsibility</a:t>
            </a:r>
          </a:p>
          <a:p>
            <a:pPr>
              <a:defRPr/>
            </a:pPr>
            <a:r>
              <a:rPr lang="en-GB" dirty="0">
                <a:latin typeface="Tw Cen MT" panose="020B0602020104020603" pitchFamily="34" charset="0"/>
                <a:cs typeface="Times New Roman" panose="02020603050405020304" pitchFamily="18" charset="0"/>
              </a:rPr>
              <a:t>Respect</a:t>
            </a:r>
          </a:p>
          <a:p>
            <a:pPr>
              <a:defRPr/>
            </a:pPr>
            <a:r>
              <a:rPr lang="en-GB" dirty="0">
                <a:latin typeface="Tw Cen MT" panose="020B0602020104020603" pitchFamily="34" charset="0"/>
                <a:cs typeface="Times New Roman" panose="02020603050405020304" pitchFamily="18" charset="0"/>
              </a:rPr>
              <a:t>Role model </a:t>
            </a:r>
          </a:p>
          <a:p>
            <a:pPr>
              <a:defRPr/>
            </a:pPr>
            <a:r>
              <a:rPr lang="en-GB" dirty="0">
                <a:latin typeface="Tw Cen MT" panose="020B0602020104020603" pitchFamily="34" charset="0"/>
                <a:cs typeface="Times New Roman" panose="02020603050405020304" pitchFamily="18" charset="0"/>
              </a:rPr>
              <a:t>Pride</a:t>
            </a:r>
          </a:p>
          <a:p>
            <a:pPr>
              <a:defRPr/>
            </a:pPr>
            <a:r>
              <a:rPr lang="en-GB" dirty="0">
                <a:latin typeface="Tw Cen MT" panose="020B0602020104020603" pitchFamily="34" charset="0"/>
                <a:cs typeface="Times New Roman" panose="02020603050405020304" pitchFamily="18" charset="0"/>
              </a:rPr>
              <a:t>Resilience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36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91441"/>
            <a:ext cx="10364451" cy="987551"/>
          </a:xfrm>
        </p:spPr>
        <p:txBody>
          <a:bodyPr/>
          <a:lstStyle/>
          <a:p>
            <a:r>
              <a:rPr lang="en-GB" dirty="0"/>
              <a:t>S6 PD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49766" y="868680"/>
            <a:ext cx="5106026" cy="586130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b="1" u="sng" dirty="0" smtClean="0"/>
              <a:t>In-School Opportunities</a:t>
            </a:r>
          </a:p>
          <a:p>
            <a:r>
              <a:rPr lang="en-GB" b="1" dirty="0" smtClean="0"/>
              <a:t>Prefect (rota) IF SELECTED</a:t>
            </a:r>
          </a:p>
          <a:p>
            <a:r>
              <a:rPr lang="en-GB" b="1" dirty="0" smtClean="0"/>
              <a:t>Mentor (Coaching for Improvement)</a:t>
            </a:r>
          </a:p>
          <a:p>
            <a:r>
              <a:rPr lang="en-GB" b="1" dirty="0" smtClean="0"/>
              <a:t>House Captain – (interview)</a:t>
            </a:r>
          </a:p>
          <a:p>
            <a:r>
              <a:rPr lang="en-GB" b="1" dirty="0" smtClean="0"/>
              <a:t>Sports Captain – (interview)</a:t>
            </a:r>
          </a:p>
          <a:p>
            <a:r>
              <a:rPr lang="en-GB" b="1" dirty="0" smtClean="0"/>
              <a:t>Perfetto </a:t>
            </a:r>
          </a:p>
          <a:p>
            <a:r>
              <a:rPr lang="en-GB" b="1" dirty="0" smtClean="0"/>
              <a:t>Ball Committee </a:t>
            </a:r>
          </a:p>
          <a:p>
            <a:r>
              <a:rPr lang="en-GB" b="1" dirty="0" smtClean="0"/>
              <a:t>Yearbook/Hoodies</a:t>
            </a:r>
          </a:p>
          <a:p>
            <a:r>
              <a:rPr lang="en-GB" b="1" dirty="0" smtClean="0"/>
              <a:t>Charity Group </a:t>
            </a:r>
          </a:p>
          <a:p>
            <a:r>
              <a:rPr lang="en-GB" b="1" dirty="0" smtClean="0"/>
              <a:t>Young Enterprise </a:t>
            </a:r>
          </a:p>
          <a:p>
            <a:r>
              <a:rPr lang="en-GB" b="1" dirty="0" smtClean="0"/>
              <a:t>Autism Resource Ambassador </a:t>
            </a:r>
          </a:p>
          <a:p>
            <a:r>
              <a:rPr lang="en-GB" b="1" dirty="0" smtClean="0"/>
              <a:t>Junior Class Ambassador </a:t>
            </a:r>
          </a:p>
          <a:p>
            <a:r>
              <a:rPr lang="en-GB" b="1" dirty="0" smtClean="0"/>
              <a:t>HWB Ambassadors </a:t>
            </a:r>
          </a:p>
          <a:p>
            <a:r>
              <a:rPr lang="en-GB" b="1" dirty="0" smtClean="0"/>
              <a:t>Green Flag Ambassador</a:t>
            </a:r>
          </a:p>
          <a:p>
            <a:r>
              <a:rPr lang="en-GB" b="1" dirty="0" smtClean="0"/>
              <a:t>S1 Drama Club </a:t>
            </a:r>
          </a:p>
          <a:p>
            <a:r>
              <a:rPr lang="en-GB" b="1" dirty="0" smtClean="0"/>
              <a:t>My WOW Ambassadors</a:t>
            </a:r>
          </a:p>
          <a:p>
            <a:r>
              <a:rPr lang="en-GB" b="1" dirty="0" smtClean="0"/>
              <a:t>Cooking – Life Skills</a:t>
            </a:r>
          </a:p>
          <a:p>
            <a:r>
              <a:rPr lang="en-GB" b="1" dirty="0" smtClean="0"/>
              <a:t>Art Club</a:t>
            </a:r>
          </a:p>
          <a:p>
            <a:r>
              <a:rPr lang="en-GB" b="1" dirty="0" smtClean="0"/>
              <a:t>Photography Club</a:t>
            </a:r>
          </a:p>
          <a:p>
            <a:r>
              <a:rPr lang="en-GB" b="1" dirty="0" smtClean="0"/>
              <a:t>Established Group e.g. Dance/Sports/Chess</a:t>
            </a:r>
          </a:p>
          <a:p>
            <a:r>
              <a:rPr lang="en-GB" b="1" dirty="0" smtClean="0"/>
              <a:t>New group/club 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955792" y="868680"/>
            <a:ext cx="5105400" cy="48280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u="sng" dirty="0"/>
              <a:t>Opportunities Out Of School</a:t>
            </a:r>
          </a:p>
          <a:p>
            <a:r>
              <a:rPr lang="en-GB" b="1" dirty="0"/>
              <a:t>Donaldson’s College</a:t>
            </a:r>
          </a:p>
          <a:p>
            <a:r>
              <a:rPr lang="en-GB" b="1" dirty="0"/>
              <a:t>Primary Link </a:t>
            </a:r>
          </a:p>
          <a:p>
            <a:r>
              <a:rPr lang="en-GB" b="1" dirty="0"/>
              <a:t>Linlithgow Nursing Home</a:t>
            </a:r>
          </a:p>
          <a:p>
            <a:r>
              <a:rPr lang="en-GB" b="1" dirty="0"/>
              <a:t>St Michael’s Day Care Centre*</a:t>
            </a:r>
          </a:p>
          <a:p>
            <a:r>
              <a:rPr lang="en-GB" b="1" dirty="0"/>
              <a:t>St Michael’s Hospital*</a:t>
            </a:r>
          </a:p>
          <a:p>
            <a:r>
              <a:rPr lang="en-GB" b="1" dirty="0"/>
              <a:t>Kumon </a:t>
            </a:r>
          </a:p>
          <a:p>
            <a:r>
              <a:rPr lang="en-GB" b="1" dirty="0"/>
              <a:t>Springfield Out of School Club</a:t>
            </a:r>
          </a:p>
          <a:p>
            <a:r>
              <a:rPr lang="en-GB" b="1" dirty="0"/>
              <a:t>Own Placement (School form, WLC form &amp; Company public liability  insurance certificate due by Friday 14th June)</a:t>
            </a:r>
          </a:p>
          <a:p>
            <a:pPr marL="0" indent="0">
              <a:buNone/>
            </a:pPr>
            <a:r>
              <a:rPr lang="en-GB" b="1" dirty="0"/>
              <a:t> </a:t>
            </a:r>
          </a:p>
          <a:p>
            <a:r>
              <a:rPr lang="en-GB" b="1" dirty="0"/>
              <a:t>*Apply via NHS website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54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Options post S6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Employment </a:t>
            </a:r>
          </a:p>
          <a:p>
            <a:r>
              <a:rPr lang="en-GB" dirty="0" smtClean="0"/>
              <a:t>apprenticeship</a:t>
            </a:r>
          </a:p>
          <a:p>
            <a:r>
              <a:rPr lang="en-GB" dirty="0" smtClean="0"/>
              <a:t>College</a:t>
            </a:r>
          </a:p>
          <a:p>
            <a:r>
              <a:rPr lang="en-GB" dirty="0" smtClean="0"/>
              <a:t>University</a:t>
            </a:r>
          </a:p>
          <a:p>
            <a:r>
              <a:rPr lang="en-GB" dirty="0" smtClean="0"/>
              <a:t>Gap year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89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 </a:t>
            </a:r>
            <a:r>
              <a:rPr lang="en-GB" dirty="0" smtClean="0"/>
              <a:t>responsibility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You will need to apply</a:t>
            </a:r>
          </a:p>
          <a:p>
            <a:r>
              <a:rPr lang="en-GB" dirty="0" smtClean="0"/>
              <a:t>reasons for applying</a:t>
            </a:r>
          </a:p>
          <a:p>
            <a:r>
              <a:rPr lang="en-GB" dirty="0" smtClean="0"/>
              <a:t>Academic ability</a:t>
            </a:r>
          </a:p>
          <a:p>
            <a:r>
              <a:rPr lang="en-GB" dirty="0" smtClean="0"/>
              <a:t>commitment</a:t>
            </a:r>
          </a:p>
          <a:p>
            <a:r>
              <a:rPr lang="en-GB" dirty="0" smtClean="0"/>
              <a:t>skills</a:t>
            </a:r>
          </a:p>
          <a:p>
            <a:r>
              <a:rPr lang="en-GB" dirty="0" smtClean="0"/>
              <a:t>qualities</a:t>
            </a:r>
          </a:p>
          <a:p>
            <a:r>
              <a:rPr lang="en-GB" dirty="0" smtClean="0"/>
              <a:t>Experience</a:t>
            </a:r>
          </a:p>
          <a:p>
            <a:r>
              <a:rPr lang="en-GB" dirty="0" smtClean="0"/>
              <a:t>Hobbies/interests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04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Making a decision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Not easy!</a:t>
            </a:r>
          </a:p>
          <a:p>
            <a:r>
              <a:rPr lang="en-GB" dirty="0" smtClean="0"/>
              <a:t>Consider a careers interview</a:t>
            </a:r>
          </a:p>
          <a:p>
            <a:r>
              <a:rPr lang="en-GB" dirty="0" smtClean="0"/>
              <a:t>My world of work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367092"/>
            <a:ext cx="5542597" cy="325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89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Getting started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Open days</a:t>
            </a:r>
          </a:p>
          <a:p>
            <a:r>
              <a:rPr lang="en-GB" dirty="0" smtClean="0"/>
              <a:t>Prospectuses</a:t>
            </a:r>
          </a:p>
          <a:p>
            <a:r>
              <a:rPr lang="en-GB" dirty="0" smtClean="0"/>
              <a:t>Courses/places</a:t>
            </a:r>
          </a:p>
          <a:p>
            <a:r>
              <a:rPr lang="en-GB" dirty="0" smtClean="0"/>
              <a:t>Early </a:t>
            </a:r>
            <a:r>
              <a:rPr lang="en-GB" dirty="0" err="1" smtClean="0"/>
              <a:t>ucas</a:t>
            </a:r>
            <a:r>
              <a:rPr lang="en-GB" dirty="0" smtClean="0"/>
              <a:t> applicants – medicine, dentistry, vet med, oxford, Cambridge, RCS</a:t>
            </a:r>
          </a:p>
          <a:p>
            <a:r>
              <a:rPr lang="en-GB" dirty="0" smtClean="0"/>
              <a:t>Do I know who you are?????</a:t>
            </a:r>
          </a:p>
          <a:p>
            <a:r>
              <a:rPr lang="en-GB" dirty="0" smtClean="0"/>
              <a:t>Registering with </a:t>
            </a:r>
            <a:r>
              <a:rPr lang="en-GB" dirty="0" err="1" smtClean="0"/>
              <a:t>ucas</a:t>
            </a:r>
            <a:r>
              <a:rPr lang="en-GB" dirty="0" smtClean="0"/>
              <a:t> ……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424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Getting organised - UCAS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45920"/>
            <a:ext cx="10363826" cy="4328160"/>
          </a:xfrm>
        </p:spPr>
        <p:txBody>
          <a:bodyPr>
            <a:normAutofit/>
          </a:bodyPr>
          <a:lstStyle/>
          <a:p>
            <a:r>
              <a:rPr lang="en-GB" dirty="0" smtClean="0"/>
              <a:t>Go </a:t>
            </a:r>
            <a:r>
              <a:rPr lang="en-GB" dirty="0"/>
              <a:t>to </a:t>
            </a:r>
            <a:r>
              <a:rPr lang="en-GB" u="sng" dirty="0">
                <a:hlinkClick r:id="rId2"/>
              </a:rPr>
              <a:t>https://www.ucas.com/undergraduate/ucas-undergraduate-apply-and-track</a:t>
            </a:r>
            <a:endParaRPr lang="en-GB" dirty="0"/>
          </a:p>
          <a:p>
            <a:r>
              <a:rPr lang="en-GB" dirty="0"/>
              <a:t>Scroll down to 2020 application</a:t>
            </a:r>
          </a:p>
          <a:p>
            <a:r>
              <a:rPr lang="en-GB" dirty="0"/>
              <a:t>Click on </a:t>
            </a:r>
            <a:r>
              <a:rPr lang="en-GB" u="sng" dirty="0"/>
              <a:t>sign in to apply 2020</a:t>
            </a:r>
            <a:endParaRPr lang="en-GB" dirty="0"/>
          </a:p>
          <a:p>
            <a:r>
              <a:rPr lang="en-GB" dirty="0"/>
              <a:t>Click on</a:t>
            </a:r>
            <a:r>
              <a:rPr lang="en-GB" u="sng" dirty="0"/>
              <a:t> register</a:t>
            </a:r>
            <a:r>
              <a:rPr lang="en-GB" dirty="0"/>
              <a:t>, read and </a:t>
            </a:r>
            <a:r>
              <a:rPr lang="en-GB" u="sng" dirty="0"/>
              <a:t>accept</a:t>
            </a:r>
            <a:r>
              <a:rPr lang="en-GB" dirty="0"/>
              <a:t> the information detailed then start to complete the various pages of personal information.</a:t>
            </a:r>
          </a:p>
          <a:p>
            <a:r>
              <a:rPr lang="en-GB" dirty="0"/>
              <a:t>You will be asked to set up a password and security questions – remember these!</a:t>
            </a:r>
          </a:p>
          <a:p>
            <a:r>
              <a:rPr lang="en-GB" dirty="0"/>
              <a:t>Please ensure your email address is appropriate!</a:t>
            </a:r>
          </a:p>
          <a:p>
            <a:r>
              <a:rPr lang="en-GB" dirty="0"/>
              <a:t>You will be asked to give the school buzzword, this is </a:t>
            </a:r>
            <a:r>
              <a:rPr lang="en-GB" u="sng" dirty="0"/>
              <a:t>Christmas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52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Getting organised – Pupil info sheet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25847" y="1905000"/>
            <a:ext cx="8359318" cy="43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8015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69</TotalTime>
  <Words>421</Words>
  <Application>Microsoft Office PowerPoint</Application>
  <PresentationFormat>Widescreen</PresentationFormat>
  <Paragraphs>108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Tw Cen MT</vt:lpstr>
      <vt:lpstr>Wingdings</vt:lpstr>
      <vt:lpstr>Droplet</vt:lpstr>
      <vt:lpstr>S6 Experience &amp; Moving on</vt:lpstr>
      <vt:lpstr>S6 PD</vt:lpstr>
      <vt:lpstr>S6 PD Opportunities</vt:lpstr>
      <vt:lpstr>Options post S6</vt:lpstr>
      <vt:lpstr>student responsibility</vt:lpstr>
      <vt:lpstr>Making a decision</vt:lpstr>
      <vt:lpstr>Getting started</vt:lpstr>
      <vt:lpstr>Getting organised - UCAS </vt:lpstr>
      <vt:lpstr>Getting organised – Pupil info sheet</vt:lpstr>
      <vt:lpstr>Getting organised – reference request</vt:lpstr>
      <vt:lpstr>Getting organised – support</vt:lpstr>
      <vt:lpstr>Getting organised – support</vt:lpstr>
      <vt:lpstr>Getting organised – meeting deadlines</vt:lpstr>
      <vt:lpstr>Getting organised – meeting deadlines</vt:lpstr>
      <vt:lpstr>Assessments to consider student responsibility</vt:lpstr>
      <vt:lpstr>Get started ….. early</vt:lpstr>
      <vt:lpstr>Access resources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on</dc:title>
  <dc:creator>Diana Mason</dc:creator>
  <cp:lastModifiedBy>Diana Mason</cp:lastModifiedBy>
  <cp:revision>11</cp:revision>
  <dcterms:created xsi:type="dcterms:W3CDTF">2019-06-05T10:09:43Z</dcterms:created>
  <dcterms:modified xsi:type="dcterms:W3CDTF">2019-06-13T15:38:13Z</dcterms:modified>
</cp:coreProperties>
</file>