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98" r:id="rId5"/>
    <p:sldId id="357" r:id="rId6"/>
    <p:sldId id="358" r:id="rId7"/>
    <p:sldId id="359" r:id="rId8"/>
    <p:sldId id="360" r:id="rId9"/>
    <p:sldId id="361" r:id="rId10"/>
    <p:sldId id="362" r:id="rId11"/>
    <p:sldId id="3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0183" autoAdjust="0"/>
  </p:normalViewPr>
  <p:slideViewPr>
    <p:cSldViewPr snapToGrid="0">
      <p:cViewPr varScale="1">
        <p:scale>
          <a:sx n="66" d="100"/>
          <a:sy n="66" d="100"/>
        </p:scale>
        <p:origin x="10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79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7273A-F061-4C5A-8552-C4D7819951B8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7F607-08CD-4752-85CC-E7BD061AF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F607-08CD-4752-85CC-E7BD061AF4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88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F607-08CD-4752-85CC-E7BD061AF4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8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C120-C537-4057-98B4-F216013FEDA1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719A518-7AAD-453B-8E6A-C39417C01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2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C120-C537-4057-98B4-F216013FEDA1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A518-7AAD-453B-8E6A-C39417C01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4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C120-C537-4057-98B4-F216013FEDA1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A518-7AAD-453B-8E6A-C39417C01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60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3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C120-C537-4057-98B4-F216013FEDA1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A518-7AAD-453B-8E6A-C39417C01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3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97AC120-C537-4057-98B4-F216013FEDA1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719A518-7AAD-453B-8E6A-C39417C01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3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C120-C537-4057-98B4-F216013FEDA1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A518-7AAD-453B-8E6A-C39417C01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6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C120-C537-4057-98B4-F216013FEDA1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A518-7AAD-453B-8E6A-C39417C01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1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C120-C537-4057-98B4-F216013FEDA1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A518-7AAD-453B-8E6A-C39417C01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3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C120-C537-4057-98B4-F216013FEDA1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A518-7AAD-453B-8E6A-C39417C01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2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C120-C537-4057-98B4-F216013FEDA1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A518-7AAD-453B-8E6A-C39417C01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9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C120-C537-4057-98B4-F216013FEDA1}" type="datetimeFigureOut">
              <a:rPr lang="en-US" smtClean="0"/>
              <a:pPr/>
              <a:t>2/23/2021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A518-7AAD-453B-8E6A-C39417C01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3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97AC120-C537-4057-98B4-F216013FEDA1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719A518-7AAD-453B-8E6A-C39417C01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6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bc.co.uk/newsround/54620399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7236" y="5829892"/>
            <a:ext cx="9144000" cy="87832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Literacy and English Pedagogy team,</a:t>
            </a:r>
            <a:b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Marion Cochrane and Michael </a:t>
            </a:r>
            <a:r>
              <a:rPr lang="en-GB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stephenson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401" y="244549"/>
            <a:ext cx="4255850" cy="255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5228" y="244549"/>
            <a:ext cx="4456007" cy="258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5228" y="3122730"/>
            <a:ext cx="4456007" cy="270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1" y="3072712"/>
            <a:ext cx="4255849" cy="275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59829" y="2079272"/>
            <a:ext cx="2482163" cy="1730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Teaching questioning and summarising</a:t>
            </a:r>
            <a:endParaRPr lang="en-GB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63396"/>
            <a:ext cx="10229850" cy="2761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Before, during and after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3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Asking questions before reading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8407" y="2063750"/>
            <a:ext cx="4902723" cy="331152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cap="none" dirty="0" smtClean="0"/>
              <a:t>What type of this text is this going to be?</a:t>
            </a:r>
          </a:p>
          <a:p>
            <a:r>
              <a:rPr lang="en-GB" cap="none" dirty="0" smtClean="0"/>
              <a:t>What is the text going to be about?</a:t>
            </a:r>
          </a:p>
          <a:p>
            <a:r>
              <a:rPr lang="en-GB" cap="none" dirty="0" smtClean="0"/>
              <a:t>Do I already know anything about this?</a:t>
            </a:r>
          </a:p>
          <a:p>
            <a:r>
              <a:rPr lang="en-GB" cap="none" dirty="0" smtClean="0"/>
              <a:t>Who is the boy in the photograph?</a:t>
            </a:r>
          </a:p>
          <a:p>
            <a:r>
              <a:rPr lang="en-GB" cap="none" dirty="0" smtClean="0"/>
              <a:t>What does the headline mean?</a:t>
            </a:r>
          </a:p>
          <a:p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9852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Asking questions during reading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1843940"/>
            <a:ext cx="5044259" cy="353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0" y="2257360"/>
            <a:ext cx="5317018" cy="3311189"/>
          </a:xfrm>
        </p:spPr>
        <p:txBody>
          <a:bodyPr/>
          <a:lstStyle/>
          <a:p>
            <a:r>
              <a:rPr lang="en-GB" cap="none" dirty="0" smtClean="0"/>
              <a:t>Can we answer any of our ‘before’ questions?</a:t>
            </a:r>
          </a:p>
          <a:p>
            <a:r>
              <a:rPr lang="en-GB" cap="none" dirty="0" smtClean="0"/>
              <a:t>Do we have any new ones?</a:t>
            </a:r>
          </a:p>
          <a:p>
            <a:pPr marL="0" indent="0">
              <a:buNone/>
            </a:pP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36579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292514"/>
            <a:ext cx="10396882" cy="1158140"/>
          </a:xfrm>
        </p:spPr>
        <p:txBody>
          <a:bodyPr>
            <a:normAutofit/>
          </a:bodyPr>
          <a:lstStyle/>
          <a:p>
            <a:r>
              <a:rPr lang="en-GB" dirty="0" smtClean="0"/>
              <a:t>Asking questions during reading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798" y="1450654"/>
            <a:ext cx="9194820" cy="3311189"/>
          </a:xfrm>
        </p:spPr>
        <p:txBody>
          <a:bodyPr/>
          <a:lstStyle/>
          <a:p>
            <a:r>
              <a:rPr lang="en-GB" cap="none" dirty="0" smtClean="0"/>
              <a:t>What does it mean to have a stammer?</a:t>
            </a:r>
          </a:p>
          <a:p>
            <a:r>
              <a:rPr lang="en-GB" cap="none" dirty="0" smtClean="0"/>
              <a:t>How many people are affected by stammering?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85797" y="2664084"/>
            <a:ext cx="9194818" cy="1529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6" y="4379023"/>
            <a:ext cx="9151367" cy="86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292514"/>
            <a:ext cx="10396882" cy="1158140"/>
          </a:xfrm>
        </p:spPr>
        <p:txBody>
          <a:bodyPr>
            <a:normAutofit/>
          </a:bodyPr>
          <a:lstStyle/>
          <a:p>
            <a:r>
              <a:rPr lang="en-GB" dirty="0" smtClean="0"/>
              <a:t>Asking questions during reading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798" y="1450654"/>
            <a:ext cx="9194820" cy="3311189"/>
          </a:xfrm>
        </p:spPr>
        <p:txBody>
          <a:bodyPr/>
          <a:lstStyle/>
          <a:p>
            <a:r>
              <a:rPr lang="en-GB" cap="none" dirty="0"/>
              <a:t>What help is there </a:t>
            </a:r>
            <a:r>
              <a:rPr lang="en-GB" cap="none" dirty="0" smtClean="0"/>
              <a:t>for stammering if </a:t>
            </a:r>
            <a:r>
              <a:rPr lang="en-GB" cap="none" dirty="0"/>
              <a:t>people need it</a:t>
            </a:r>
            <a:r>
              <a:rPr lang="en-GB" cap="none" dirty="0" smtClean="0"/>
              <a:t>?</a:t>
            </a:r>
          </a:p>
          <a:p>
            <a:r>
              <a:rPr lang="en-GB" cap="none" dirty="0" smtClean="0"/>
              <a:t>How can I help?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6" y="2608794"/>
            <a:ext cx="8526399" cy="734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7" y="3710799"/>
            <a:ext cx="8421258" cy="166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4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292514"/>
            <a:ext cx="10396882" cy="1158140"/>
          </a:xfrm>
        </p:spPr>
        <p:txBody>
          <a:bodyPr>
            <a:normAutofit/>
          </a:bodyPr>
          <a:lstStyle/>
          <a:p>
            <a:r>
              <a:rPr lang="en-GB" dirty="0" smtClean="0"/>
              <a:t>Asking questions during reading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799" y="1265927"/>
            <a:ext cx="9194820" cy="3311189"/>
          </a:xfrm>
        </p:spPr>
        <p:txBody>
          <a:bodyPr/>
          <a:lstStyle/>
          <a:p>
            <a:r>
              <a:rPr lang="en-GB" cap="none" dirty="0" smtClean="0"/>
              <a:t>How does </a:t>
            </a:r>
            <a:r>
              <a:rPr lang="en-GB" cap="none" dirty="0"/>
              <a:t>S</a:t>
            </a:r>
            <a:r>
              <a:rPr lang="en-GB" cap="none" dirty="0" smtClean="0"/>
              <a:t>am feel about having a stammer?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810" y="1547705"/>
            <a:ext cx="2584928" cy="5035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862" y="1550753"/>
            <a:ext cx="2822693" cy="5029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306" y="1550753"/>
            <a:ext cx="278611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Asking questions after reading</a:t>
            </a:r>
            <a:endParaRPr lang="en-GB" dirty="0"/>
          </a:p>
        </p:txBody>
      </p:sp>
      <p:pic>
        <p:nvPicPr>
          <p:cNvPr id="10" name="Content Placeholder 9">
            <a:hlinkClick r:id="rId2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85800" y="2099800"/>
            <a:ext cx="5087938" cy="323942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cap="none" dirty="0" smtClean="0"/>
              <a:t>What “before” and “during” questions have we been able to answer?</a:t>
            </a:r>
          </a:p>
          <a:p>
            <a:r>
              <a:rPr lang="en-GB" cap="none" dirty="0" smtClean="0"/>
              <a:t>What have I learned?</a:t>
            </a:r>
          </a:p>
          <a:p>
            <a:r>
              <a:rPr lang="en-GB" cap="none" dirty="0" smtClean="0"/>
              <a:t>Have I enjoyed reading this?</a:t>
            </a:r>
          </a:p>
          <a:p>
            <a:r>
              <a:rPr lang="en-GB" cap="none" dirty="0" smtClean="0"/>
              <a:t>How effective was the text? Why?</a:t>
            </a:r>
          </a:p>
          <a:p>
            <a:r>
              <a:rPr lang="en-GB" cap="none" dirty="0" smtClean="0"/>
              <a:t>Could I relate to this experience?</a:t>
            </a:r>
          </a:p>
          <a:p>
            <a:r>
              <a:rPr lang="en-GB" cap="none" dirty="0" smtClean="0"/>
              <a:t>Where could I find out more?</a:t>
            </a:r>
          </a:p>
          <a:p>
            <a:pPr marL="0" indent="0">
              <a:buNone/>
            </a:pP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33904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574884A4022B42B36308DD03F4E64D" ma:contentTypeVersion="12" ma:contentTypeDescription="Create a new document." ma:contentTypeScope="" ma:versionID="8f455adf0434167d196b0e1f34aed4d7">
  <xsd:schema xmlns:xsd="http://www.w3.org/2001/XMLSchema" xmlns:xs="http://www.w3.org/2001/XMLSchema" xmlns:p="http://schemas.microsoft.com/office/2006/metadata/properties" xmlns:ns2="e88b0b7b-c404-4deb-b6f6-7e5b9c389534" xmlns:ns3="6f060e0e-e34a-48f0-a6cf-b82881cc039c" targetNamespace="http://schemas.microsoft.com/office/2006/metadata/properties" ma:root="true" ma:fieldsID="24dc5e008143b60be4a227fa19e43528" ns2:_="" ns3:_="">
    <xsd:import namespace="e88b0b7b-c404-4deb-b6f6-7e5b9c389534"/>
    <xsd:import namespace="6f060e0e-e34a-48f0-a6cf-b82881cc0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b0b7b-c404-4deb-b6f6-7e5b9c3895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60e0e-e34a-48f0-a6cf-b82881cc0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459756-C343-4DA6-ADC4-212A9AB3DBF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e88b0b7b-c404-4deb-b6f6-7e5b9c389534"/>
    <ds:schemaRef ds:uri="http://schemas.microsoft.com/office/infopath/2007/PartnerControls"/>
    <ds:schemaRef ds:uri="6f060e0e-e34a-48f0-a6cf-b82881cc039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A9A4A5-437E-45E1-BEA5-2B1546DCC6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5BCE20-22E9-4CC2-B89E-F1952963C8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8b0b7b-c404-4deb-b6f6-7e5b9c389534"/>
    <ds:schemaRef ds:uri="6f060e0e-e34a-48f0-a6cf-b82881cc0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2629</TotalTime>
  <Words>199</Words>
  <Application>Microsoft Office PowerPoint</Application>
  <PresentationFormat>Widescreen</PresentationFormat>
  <Paragraphs>29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Rockwell</vt:lpstr>
      <vt:lpstr>Rockwell Condensed</vt:lpstr>
      <vt:lpstr>Wingdings</vt:lpstr>
      <vt:lpstr>Wood Type</vt:lpstr>
      <vt:lpstr> Literacy and English Pedagogy team, Marion Cochrane and Michael stephenson</vt:lpstr>
      <vt:lpstr>Before, during and after</vt:lpstr>
      <vt:lpstr>Asking questions before reading</vt:lpstr>
      <vt:lpstr>Asking questions during reading</vt:lpstr>
      <vt:lpstr>Asking questions during reading</vt:lpstr>
      <vt:lpstr>Asking questions during reading</vt:lpstr>
      <vt:lpstr>Asking questions during reading</vt:lpstr>
      <vt:lpstr>Asking questions after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Summarising Text</dc:title>
  <dc:creator>Annette Bannon</dc:creator>
  <cp:lastModifiedBy>Liz Lockhart</cp:lastModifiedBy>
  <cp:revision>128</cp:revision>
  <dcterms:created xsi:type="dcterms:W3CDTF">2017-07-02T22:53:57Z</dcterms:created>
  <dcterms:modified xsi:type="dcterms:W3CDTF">2021-02-23T12:35:22Z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0x0101007B574884A4022B42B36308DD03F4E64D</vt:lpwstr>
  </property>
</Properties>
</file>