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09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90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55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00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78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60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082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805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4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03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02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1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55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4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72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78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F860CA-E500-40D9-B3D7-720C0A079DD3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68CA9B-1AF4-4B0A-AF82-213ADB75F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65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dirty="0" smtClean="0">
                <a:latin typeface="SassoonCRInfant" panose="02010503020300020003" pitchFamily="2" charset="0"/>
              </a:rPr>
              <a:t>Openers</a:t>
            </a:r>
            <a:endParaRPr lang="en-GB" sz="6600" dirty="0"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Tuesday 9</a:t>
            </a:r>
            <a:r>
              <a:rPr lang="en-GB" sz="2400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latin typeface="SassoonCRInfant" panose="02010503020300020003" pitchFamily="2" charset="0"/>
              </a:rPr>
              <a:t> February 2021</a:t>
            </a:r>
            <a:endParaRPr lang="en-GB" sz="24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2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057" y="1476103"/>
            <a:ext cx="77070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Ask someone at home to give you 8 numbers from 1-24 (if nobody is available at home I can give you 8 numbers on Teams).</a:t>
            </a:r>
          </a:p>
          <a:p>
            <a:pPr algn="ctr"/>
            <a:endParaRPr lang="en-GB" sz="2800" dirty="0">
              <a:latin typeface="SassoonCRInfant" panose="02010503020300020003" pitchFamily="2" charset="0"/>
            </a:endParaRP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On the next slide, you will see 24 sentence openers </a:t>
            </a:r>
            <a:r>
              <a:rPr lang="en-GB" sz="2800" dirty="0">
                <a:latin typeface="SassoonCRInfant" panose="02010503020300020003" pitchFamily="2" charset="0"/>
              </a:rPr>
              <a:t>Using what you have learned in our live lesson</a:t>
            </a:r>
            <a:r>
              <a:rPr lang="en-GB" sz="2800" dirty="0" smtClean="0">
                <a:latin typeface="SassoonCRInfant" panose="02010503020300020003" pitchFamily="2" charset="0"/>
              </a:rPr>
              <a:t>, I would like you to write sentences for the 8 numbers you have been given.</a:t>
            </a:r>
          </a:p>
          <a:p>
            <a:pPr algn="ctr"/>
            <a:endParaRPr lang="en-GB" sz="2800" dirty="0">
              <a:latin typeface="SassoonCRInfant" panose="02010503020300020003" pitchFamily="2" charset="0"/>
            </a:endParaRP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Remember to upload your work into your folder </a:t>
            </a:r>
            <a:r>
              <a:rPr lang="en-GB" sz="2800" smtClean="0">
                <a:latin typeface="SassoonCRInfant" panose="02010503020300020003" pitchFamily="2" charset="0"/>
              </a:rPr>
              <a:t>on Teams.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6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7619" t="18922" r="42721" b="11888"/>
          <a:stretch/>
        </p:blipFill>
        <p:spPr bwMode="auto">
          <a:xfrm>
            <a:off x="3514725" y="43497"/>
            <a:ext cx="5162550" cy="6771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3119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80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Garamond</vt:lpstr>
      <vt:lpstr>SassoonCRInfant</vt:lpstr>
      <vt:lpstr>Organic</vt:lpstr>
      <vt:lpstr>Openers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Openers</dc:title>
  <dc:creator>Jayne Moyes</dc:creator>
  <cp:lastModifiedBy>Jayne Moyes</cp:lastModifiedBy>
  <cp:revision>4</cp:revision>
  <dcterms:created xsi:type="dcterms:W3CDTF">2021-02-07T21:15:15Z</dcterms:created>
  <dcterms:modified xsi:type="dcterms:W3CDTF">2021-02-07T21:30:33Z</dcterms:modified>
</cp:coreProperties>
</file>