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9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9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5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2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6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12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7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4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4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ABAF-8D0E-4530-8D14-D5DAC3FA9A0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11AF-13DC-45D5-95C3-6EC79CF61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5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2</cp:revision>
  <dcterms:created xsi:type="dcterms:W3CDTF">2021-02-07T20:49:14Z</dcterms:created>
  <dcterms:modified xsi:type="dcterms:W3CDTF">2021-02-07T21:10:29Z</dcterms:modified>
</cp:coreProperties>
</file>